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1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2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3.xml" ContentType="application/vnd.ms-office.inkAction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16" r:id="rId2"/>
    <p:sldId id="320" r:id="rId3"/>
    <p:sldId id="313" r:id="rId4"/>
    <p:sldId id="314" r:id="rId5"/>
    <p:sldId id="329" r:id="rId6"/>
    <p:sldId id="331" r:id="rId7"/>
    <p:sldId id="315" r:id="rId8"/>
    <p:sldId id="321" r:id="rId9"/>
    <p:sldId id="322" r:id="rId10"/>
    <p:sldId id="332" r:id="rId11"/>
    <p:sldId id="323" r:id="rId12"/>
    <p:sldId id="324" r:id="rId13"/>
    <p:sldId id="325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1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488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2T01:02:02.840Z"/>
    </inkml:context>
    <inkml:brush xml:id="br0">
      <inkml:brushProperty name="width" value="0.07905" units="cm"/>
      <inkml:brushProperty name="height" value="0.07905" units="cm"/>
      <inkml:brushProperty name="color" value="#009E49"/>
    </inkml:brush>
    <inkml:brush xml:id="br1">
      <inkml:brushProperty name="width" value="0.07905" units="cm"/>
      <inkml:brushProperty name="height" value="0.07905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174">
    <iact:property name="dataType"/>
    <iact:actionData xml:id="d0">
      <inkml:trace xmlns:inkml="http://www.w3.org/2003/InkML" xml:id="stk0" contextRef="#ctx0" brushRef="#br0">458 1130 0,'0'0'32,"0"0"-32,0 0 0,0 0 31,0 0 -31,0 0 16,88 -90 -16,-44 59 15,4 -6 -15,24 -16 31,0 0 -31,4 11 16,-36 31 -16,12 32 16,-4 16 -16,-20 42 31,-4 1 -31,-28 -6 0,8 16 16,-20 -1 -16,-20 22 31,-16 -10 -31,-4 -6 0,-8 -16 31,20 -15 -31,8 -38 0,12 -15 16,8 20 -16,16 -31 0,0 -21 31,0 5 -31,48 -31 31,-8 10 -31,28 0 0,0 -11 31,8 17 -31,-4 15 0,-8 -5 16,12 15 -16,8 64 31,-12 27 -31,-16 21 16,-20 10 -16,-16 21 16,-20 -10 -16,-24 0 31,-20 -5 -31,-16 31 0,-16 0 15,4 -26 -15,-28 -32 31,-48 -21 -31,-8 0 15,16 -47 -15,20 -12 16,24 -30 -16,0 -17 31,28 11 -31,28 -16 0,40 31 31,40 6 -31,28 -37 0,-68 37 32,0 0 -32,0 0 0</inkml:trace>
    </iact:actionData>
  </iact:action>
  <iact:action type="add" startTime="4142">
    <iact:property name="dataType"/>
    <iact:actionData xml:id="d1">
      <inkml:trace xmlns:inkml="http://www.w3.org/2003/InkML" xml:id="stk1" contextRef="#ctx0" brushRef="#br0">2370 1294 0,'0'0'31,"0"0"-31,0 0 16,0 0 -16,0 0 0,0 0 0,0 0 31,0 0 -31,0 0 0,-16 -185 56,36 100 -56,20 17 0,8 -1 31,24 0 -31,20 17 16,0 67 -16,0 28 16,-16 15 -16,-16 42 15,0 27 -15,-32 32 32,-32 20 -32,-28 12 0,-12 -12 31,-24 -15 -31,-16 -11 0,-12 6 31,-4 -27 -31,20 -5 0,4 -53 16,16 -27 -16,20 -20 31,12 -22 -31,28 -37 0,0 17 31,32 -7 -31,28 -9 0,12 -22 31,20 21 -31,24 6 0,0 20 32,-20 6 -32,16 0 0,-12 11 15,0 0 -15,-24 -11 32,-20 5 -32,-32 -10 0,4 15 31,-28 -10 -31,0 0 0,0 0 15</inkml:trace>
    </iact:actionData>
  </iact:action>
  <iact:action type="add" startTime="4905">
    <iact:property name="dataType"/>
    <iact:actionData xml:id="d2">
      <inkml:trace xmlns:inkml="http://www.w3.org/2003/InkML" xml:id="stk2" contextRef="#ctx0" brushRef="#br0">4118 1014 0,'0'0'31,"-16"164"-31,-4 -16 0,12 0 16,-8 10 -1,-8 -26 -15,-4 11 32,8 -43 -32,12 -26 0,4 -37 15,24 6 -15,24 -17 31,24 -31 -31,24 5 0,24 -27 16,12 1 -16,24 -43 31,-20 11 -31,-12 11 16,-48 10 -16,-12 -32 16,-60 69 -16,0 0 31,0 0 -31</inkml:trace>
    </iact:actionData>
  </iact:action>
  <iact:action type="add" startTime="5280">
    <iact:property name="dataType"/>
    <iact:actionData xml:id="d3">
      <inkml:trace xmlns:inkml="http://www.w3.org/2003/InkML" xml:id="stk3" contextRef="#ctx0" brushRef="#br0">4726 1003 0,'0'0'15,"0"0"-15,0 0 16,0 0 -16,0 0 0,28 233 31,-16 -43 -15,-12 16 0,8 43 -16,-28 115 0,-8 -47 31,-16 -26 -31,0 -48 0,-4 -21 15,0 -84 -15,48 -138 32,0 0 -32,0 0 0</inkml:trace>
    </iact:actionData>
  </iact:action>
  <iact:action type="add" startTime="6059">
    <iact:property name="dataType"/>
    <iact:actionData xml:id="d4">
      <inkml:trace xmlns:inkml="http://www.w3.org/2003/InkML" xml:id="stk4" contextRef="#ctx0" brushRef="#br0">5918 707 0,'0'0'16,"0"0"-16,0 0 0,-24 222 15,0 -100 -15,-8 31 16,4 59 0,4 -17 -16,8 32 31,-20 32 -31,8 11 0,8 -11 31,4 -21 -31,4 -80 0,0 -63 16,40 -31 -16,-28 -64 31,0 0 -31,0 0 0</inkml:trace>
    </iact:actionData>
  </iact:action>
  <iact:action type="add" startTime="6667">
    <iact:property name="dataType"/>
    <iact:actionData xml:id="d5">
      <inkml:trace xmlns:inkml="http://www.w3.org/2003/InkML" xml:id="stk5" contextRef="#ctx0" brushRef="#br0">7126 1114 0,'0'0'16,"0"0"-16,-112 212 31,60 -138 -31,20 10 0,4 -31 16,12 16 0,16 -27 -16,60 -26 15,4 -27 -15,20 22 31,4 -37 -31,12 4 0,16 12 16,4 31 -16,-16 32 31,-20 16 -31,-24 15 16,-24 1 -16,-32 4 30,-48 28 -30,4 -6 31,-32 5 -31,-8 -5 0,-16 5 31,-8 -42 -31,-20 -21 0,20 -21 31,0 -53 -31,36 -16 0,8 -48 16,28 -52 -16,32 137 31,0 0 -31,0 0 0</inkml:trace>
    </iact:actionData>
  </iact:action>
  <iact:action type="add" startTime="7213">
    <iact:property name="dataType"/>
    <iact:actionData xml:id="d6">
      <inkml:trace xmlns:inkml="http://www.w3.org/2003/InkML" xml:id="stk6" contextRef="#ctx0" brushRef="#br0">7050 1183 0,'0'0'15,"0"0"-15,0 0 16,104 26 -16,0 -36 31,36 -11 -31,-4 -11 16,4 0 -16,-4 -5 15,-28 27 -15,-108 10 32,0 0 -32,0 0 0</inkml:trace>
    </iact:actionData>
  </iact:action>
  <iact:action type="add" startTime="7608">
    <iact:property name="dataType"/>
    <iact:actionData xml:id="d7">
      <inkml:trace xmlns:inkml="http://www.w3.org/2003/InkML" xml:id="stk7" contextRef="#ctx0" brushRef="#br0">8986 422 0,'0'0'16,"0"0"-16,-96 164 31,32 -48 -31,-8 16 0,-8 32 31,16 10 -31,-4 1 0,4 5 16,16 -6 -16,4 -5 31,16 -5 -31,32 31 16,20 -52 -16,16 -32 15,20 -37 -15,24 -47 31,16 -33 -31,-12 -47 0,0 1 16,8 -17 -16,-4 -47 31,-16 -43 -31,-20 22 0,-28 -11 32,-16 42 -32,-20 -10 0,-28 47 31,-12 37 -31,-20 32 0,-16 53 31,0 -5 -31,-12 57 0,4 12 31,0 25 -31,0 38 0,-20 -37 16,32 -85 -16,80 -58 31,0 0 -31,0 0 0</inkml:trace>
    </iact:actionData>
  </iact:action>
  <iact:action type="add" startTime="10217">
    <iact:property name="dataType"/>
    <iact:actionData xml:id="d8">
      <inkml:trace xmlns:inkml="http://www.w3.org/2003/InkML" xml:id="stk8" contextRef="#ctx0" brushRef="#br1">3422 4639 0,'-172'148'32,"172"-148"-32,-72 164 0,16 -10 31,16 20 -31,36 43 0,16 -1 31,16 -15 -31,32 32 16,12 -32 -16,32 -48 15,32 -16 -15,12 -15 32,-4 -43 -32,-16 -53 0,12 -31 15,32 -27 -15,-16 -63 31,-16 -31 -31,-28 -22 0,-8 -22 32,-4 -15 -32,-12 -31 0,-32 15 31,-40 21 -31,-20 43 0,-20 -1 16,-24 43 -16,-28 0 31,-24 -5 -31,-12 -32 15,12 10 -15,-4 -5 16,-8 27 -16,-12 31 40,-12 27 -40,8 42 0,16 26 16,-16 59 -16,-8 31 31,-48 32 -31,-4 21 16,188 -169 -16,0 0 0,0 0 15</inkml:trace>
    </iact:actionData>
  </iact:action>
  <iact:action type="add" startTime="10961">
    <iact:property name="dataType"/>
    <iact:actionData xml:id="d9">
      <inkml:trace xmlns:inkml="http://www.w3.org/2003/InkML" xml:id="stk9" contextRef="#ctx0" brushRef="#br1">1610 8989 0,'0'0'15,"-132"206"-15,44 16 32,8 85 -17,40 5 -15,20 -1 0,36 -52 16,36 0 -16,16 6 31,52 -17 -31,24 -63 0,4 -53 20,-4 -79 -20,0 -64 0,4 -26 16,4 -52 -16,-8 -38 31,-24 -42 -31,-24 -11 0,-12 0 31,-8 -15 -31,-12 4 0,-20 6 32,-20 -5 -32,-32 16 0,-24 31 15,-32 -5 -15,-32 5 32,-12 -10 -32,4 31 15,8 27 -15,-4 11 16,-28 31 -16,-20 21 31,0 53 -31,12 -10 0,12 21 31,-28 36 -31,16 -10 0,20 27 32,48 -59 -32,68 -26 0,0 0 0,0 0 15</inkml:trace>
    </iact:actionData>
  </iact:action>
  <iact:action type="add" startTime="11606">
    <iact:property name="dataType"/>
    <iact:actionData xml:id="d10">
      <inkml:trace xmlns:inkml="http://www.w3.org/2003/InkML" xml:id="stk10" contextRef="#ctx0" brushRef="#br1">5598 8735 0,'0'0'28,"-140"148"-28,8 -10 0,4 84 31,32 10 -31,48 22 0,32 -11 32,40 53 -32,32 -11 0,72 -57 31,24 -49 -31,0 -41 0,-12 -54 16,32 -84 -16,12 -31 31,-12 -75 -31,-8 -37 15,-20 -31 -15,-4 -16 16,-36 -48 -16,-20 -16 31,-28 0 -31,-24 11 0,-36 5 32,-24 54 -32,-36 -1 0,-20 31 15,-48 27 -15,-24 32 31,12 21 -31,12 53 0,-28 32 32,-32 10 -32,-20 21 0,-36 6 31,248 -48 -31,0 0 0,0 0 16</inkml:trace>
    </iact:actionData>
  </iact:action>
  <iact:action type="add" startTime="12306">
    <iact:property name="dataType"/>
    <iact:actionData xml:id="d11">
      <inkml:trace xmlns:inkml="http://www.w3.org/2003/InkML" xml:id="stk11" contextRef="#ctx0" brushRef="#br1">414 15574 0,'0'0'16,"-164"238"-16,80 -53 15,28 5 1,16 1 -16,16 -1 0,20 5 31,16 -20 -31,4 -6 0,8 -16 31,12 6 -31,32 -22 0,36 -5 32,20 -42 -32,8 -48 0,-28 -63 31,0 -42 -31,-8 -16 0,0 -38 31,-4 -52 -31,-8 0 0,-28 5 16,-12 37 -16,-4 -5 31,-12 11 -31,-8 -33 0,-8 -4 31,-20 10 -31,0 11 0,-16 15 16,-4 -5 -16,-16 -10 31,-20 -1 -31,-16 6 0,-16 11 31,4 26 -31,0 36 0,4 38 47,-8 16 -47,8 31 0,-32 59 15,28 36 -15,24 -20 32,68 -101 -32,0 0 0,0 0 15</inkml:trace>
    </iact:actionData>
  </iact:action>
  <iact:action type="add" startTime="12962">
    <iact:property name="dataType"/>
    <iact:actionData xml:id="d12">
      <inkml:trace xmlns:inkml="http://www.w3.org/2003/InkML" xml:id="stk12" contextRef="#ctx0" brushRef="#br1">2506 15009 0,'0'0'15,"-112"116"-15,36 27 32,-24 52 -17,24 -20 -15,12 26 0,12 10 16,16 59 -16,36 -6 31,16 -16 -31,20 -47 0,24 5 31,40 6 -31,28 -27 0,0 -64 32,0 -47 -32,-16 -58 0,16 -37 15,12 -32 -15,0 -53 31,-24 1 -31,-32 -38 0,-24 5 29,-8 -4 -29,4 -6 0,0 5 31,-20 16 -31,-12 0 0,-32 -21 16,-12 -15 -16,-24 4 31,-32 11 -31,-12 11 0,-4 -1 31,8 11 -31,-4 16 0,-8 -10 31,-40 20 -31,-8 27 0,24 32 32,16 26 -32,8 22 0,-28 15 31,0 32 -31,20 15 0,28 27 15,44 -15 -15,52 15 32,-20 -95 -32,0 0 0,0 0 0</inkml:trace>
    </iact:actionData>
  </iact:action>
  <iact:action type="add" startTime="13693">
    <iact:property name="dataType"/>
    <iact:actionData xml:id="d13">
      <inkml:trace xmlns:inkml="http://www.w3.org/2003/InkML" xml:id="stk13" contextRef="#ctx0" brushRef="#br1">6990 14861 0,'0'0'16,"-152"190"-16,68 -42 15,28 -5 1,0 42 -16,12 5 16,24 6 -16,20 -17 31,28 -10 -31,8 6 0,12 -6 31,12 -37 -31,12 -21 0,4 -37 31,20 -42 -31,28 -38 0,24 -15 16,-12 -37 -16,-12 0 31,-16 -37 -31,16 -16 16,0 -21 -16,-24 -6 15,-28 22 -15,-28 -5 32,-20 -1 -32,-8 22 0,-16 20 15,0 -15 -15,-8 -21 32,-4 -16 -32,-8 5 15,4 27 -15,-8 20 16,-16 1 -16,-4 26 31,-24 6 -31,-12 -12 0,-28 12 31,8 5 -31,8 -6 0,16 0 16,0 -10 -16,-12 5 31,-24 11 -31,-4 37 0,16 5 31,20 42 -31,0 37 0,-24 11 32,-52 -32 -32,32 -42 0,124 -16 15,0 0 -15,0 0 0</inkml:trace>
    </iact:actionData>
  </iact:action>
  <iact:action type="add" startTime="14615">
    <iact:property name="dataType"/>
    <iact:actionData xml:id="d14">
      <inkml:trace xmlns:inkml="http://www.w3.org/2003/InkML" xml:id="stk14" contextRef="#ctx0" brushRef="#br1">3702 6695 0,'0'0'16,"0"0"-16,0 0 15,0 0 -15,0 0 31,0 0 -31,-52 180 16,-16 -64 -16,-20 53 16,-28 59 -1,-16 73 -15,-20 21 16,-4 38 -16,16 -43 16,0 0 -16,-16 -37 31,16 -32 -31,140 -248 0,0 0 0,0 0 19</inkml:trace>
    </iact:actionData>
  </iact:action>
  <iact:action type="add" startTime="15040">
    <iact:property name="dataType"/>
    <iact:actionData xml:id="d15">
      <inkml:trace xmlns:inkml="http://www.w3.org/2003/InkML" xml:id="stk15" contextRef="#ctx0" brushRef="#br1">4506 6891 0,'0'0'32,"0"0"-32,80 333 15,-12 -122 -15,12 17 32,32 4 -32,52 11 0,36 58 31,4 -36 -31,0 -17 0,-20 -52 15,-36 -17 -15,-148 -179 32,0 0 -32,0 0 0</inkml:trace>
    </iact:actionData>
  </iact:action>
  <iact:action type="add" startTime="15570">
    <iact:property name="dataType"/>
    <iact:actionData xml:id="d16">
      <inkml:trace xmlns:inkml="http://www.w3.org/2003/InkML" xml:id="stk16" contextRef="#ctx0" brushRef="#br1">1706 12266 0,'0'0'31,"0"0"-31,0 0 16,0 0 -16,0 0 0,0 0 0,0 0 15,0 0 -15,-44 217 31,-4 -11 -15,-16 42 0,-12 32 -16,-12 37 31,-32 0 -31,-16 32 0,-12 5 31,32 -42 -31,16 -74 0,8 10 16,16 -68 -16,76 -180 31,0 0 -31,0 0 0</inkml:trace>
    </iact:actionData>
  </iact:action>
  <iact:action type="add" startTime="16085">
    <iact:property name="dataType"/>
    <iact:actionData xml:id="d17">
      <inkml:trace xmlns:inkml="http://www.w3.org/2003/InkML" xml:id="stk17" contextRef="#ctx0" brushRef="#br1">2134 12208 0,'0'0'15,"0"0"-15,12 169 32,20 -32 -32,16 38 0,16 4 15,36 107 -15,24 31 31,4 -5 -31,-16 26 0,-20 5 32,-20 -78 -32,-32 -70 0,-40 -195 31,0 0 -31,0 0 0</inkml:trace>
    </iact:actionData>
  </iact:action>
  <iact:action type="add" startTime="16739">
    <iact:property name="dataType"/>
    <iact:actionData xml:id="d18">
      <inkml:trace xmlns:inkml="http://www.w3.org/2003/InkML" xml:id="stk18" contextRef="#ctx0" brushRef="#br1">6018 11626 0,'0'0'31,"88"185"-31,-4 0 0,20 64 31,4 -6 -31,8 42 0,0 11 16,28 85 -16,-8 -27 31,-8 -5 -31,-24 -59 0,-20 -10 16,-32 -68 -16,-52 -212 31,0 0 -31,0 0 0</inkml:trace>
    </iact:actionData>
  </iact:action>
  <iact:action type="add" startTime="19151">
    <iact:property name="dataType"/>
    <iact:actionData xml:id="d19">
      <inkml:trace xmlns:inkml="http://www.w3.org/2003/InkML" xml:id="stk19" contextRef="#ctx0" brushRef="#br1">4058 5025 0,'24'80'32,"-24"-80"-32,0 0 31,0 0 -31,76 148 0,-64 -85 31,-12 -5 -31,-16 -5 0,-28 16 16,8 -11 -16,-8 -32 15,12 16 1,12 -47 -16,8 21 31,12 -11 -31,8 -36 0,32 4 32,-4 1 -32,12 21 0,-12 26 15,20 16 -15,-16 -11 31,-4 32 -31,-20 0 16,-12 11 -16,-24 16 16,-20 15 -16,-24 6 31,-40 10 -31,0 -31 0,0 -38 31,16 -36 -31,4 -38 0,16 -15 16,12 -32 -16,12 -16 31,8 -26 -31,36 116 0,0 0 31,0 0 -31</inkml:trace>
    </iact:actionData>
  </iact:action>
  <iact:action type="add" startTime="20138">
    <iact:property name="dataType"/>
    <iact:actionData xml:id="d20">
      <inkml:trace xmlns:inkml="http://www.w3.org/2003/InkML" xml:id="stk20" contextRef="#ctx0" brushRef="#br1">1674 10236 0,'0'0'16,"0"0"-16,0 0 16,0 0 -16,0 0 0,0 0 0,96 -74 31,-40 43 0,4 -12 -31,4 22 0,-12 11 16,4 10 -1,-20 37 -15,0 10 16,-8 33 -16,-12 31 31,-28 15 -31,-40 17 0,-16 16 32,-24 -22 -32,-8 -21 0,0 -47 31,24 -37 -31,32 -38 0,12 -20 15,28 -11 -15,4 -21 32,48 10 -32,0 -5 0,16 11 46,28 10 -46,12 11 0,32 27 31,0 4 -31,-4 22 0,-12 5 16,12 10 -16,16 -25 31,-148 -22 -31,0 0 0,0 0 16</inkml:trace>
    </iact:actionData>
  </iact:action>
  <iact:action type="add" startTime="21057">
    <iact:property name="dataType"/>
    <iact:actionData xml:id="d21">
      <inkml:trace xmlns:inkml="http://www.w3.org/2003/InkML" xml:id="stk21" contextRef="#ctx0" brushRef="#br1">5894 9412 0,'0'0'15,"0"0"-15,-52 153 32,28 -58 -32,-8 -26 0,8 0 15,-4 52 -15,4 1 31,0 -32 -31,8 -37 0,8 5 32,8 -42 -32,0 10 0,16 -21 0,24 11 31,20 -11 -15,8 -26 -16,4 5 15,16 1 -15,8 -28 31,-12 12 -31,-4 -6 0,-8 0 16,28 10 -16,-36 -42 31,-64 69 -31,0 0 0,0 0 0</inkml:trace>
    </iact:actionData>
  </iact:action>
  <iact:action type="add" startTime="21463">
    <iact:property name="dataType"/>
    <iact:actionData xml:id="d22">
      <inkml:trace xmlns:inkml="http://www.w3.org/2003/InkML" xml:id="stk22" contextRef="#ctx0" brushRef="#br1">6158 9518 0,'0'0'16,"0"0"-16,-36 206 31,44 -32 -31,-8 32 15,8 27 1,-8 52 -16,-4 1 0,-32 -64 31,36 -222 -31,0 0 0,0 0 0</inkml:trace>
    </iact:actionData>
  </iact:action>
  <iact:action type="add" startTime="22212">
    <iact:property name="dataType"/>
    <iact:actionData xml:id="d23">
      <inkml:trace xmlns:inkml="http://www.w3.org/2003/InkML" xml:id="stk23" contextRef="#ctx0" brushRef="#br1">858 15442 0,'0'0'31,"0"0"-31,0 0 0,0 0 31,-60 217 -31,64 -64 0,-4 48 16,-12 42 0,-4 0 -16,-28 43 15,-24 52 -15,68 -338 32,0 0 -32,0 0 0</inkml:trace>
    </iact:actionData>
  </iact:action>
  <iact:action type="add" startTime="22877">
    <iact:property name="dataType"/>
    <iact:actionData xml:id="d24">
      <inkml:trace xmlns:inkml="http://www.w3.org/2003/InkML" xml:id="stk24" contextRef="#ctx0" brushRef="#br1">2646 16029 0,'0'0'16,"0"0"-16,0 0 31,0 0 -31,0 0 0,-64 195 16,48 -136 -16,12 15 31,-4 -16 -31,16 -11 0,4 -10 16,20 -10 -16,20 -1 31,4 0 -31,8 -4 15,-4 -7 -15,-4 22 16,-8 -21 -16,-8 37 31,0 0 -31,-20 -5 0,-20 -17 32,-12 33 -32,-8 4 0,-28 12 31,-20 -22 -31,-16 37 0,0 -42 15,0 -27 -15,-24 6 32,-16 -32 -32,124 0 0,0 0 0,0 0 31</inkml:trace>
    </iact:actionData>
  </iact:action>
  <iact:action type="add" startTime="23362">
    <iact:property name="dataType"/>
    <iact:actionData xml:id="d25">
      <inkml:trace xmlns:inkml="http://www.w3.org/2003/InkML" xml:id="stk25" contextRef="#ctx0" brushRef="#br1">2714 16066 0,'0'0'31,"0"0"-31,0 0 0,104 -16 15,-44 27 -15,12 4 32,20 -20 -32,32 -42 15,-124 47 -15,0 0 16,0 0 -16</inkml:trace>
    </iact:actionData>
  </iact:action>
  <iact:action type="add" startTime="24005">
    <iact:property name="dataType"/>
    <iact:actionData xml:id="d26">
      <inkml:trace xmlns:inkml="http://www.w3.org/2003/InkML" xml:id="stk26" contextRef="#ctx0" brushRef="#br1">7138 15204 0,'0'0'31,"0"0"-31,0 0 16,-24 185 -16,-8 -100 15,-12 21 -15,20 15 16,-4 6 0,4 32 -16,4 -38 31,20 1 -31,8 -22 0,4 -36 46,20 -12 -46,8 -31 0,32 -47 16,12 -16 -16,16 -27 31,8 -10 -31,-12 -22 0,-20 1 31,-12 -11 -31,-16 5 0,-12 6 31,-28 21 -31,-16 15 0,-8 17 16,-28 25 -16,-12 28 31,-20 20 -31,-12 38 0,0 10 32,12 0 -32,4 31 0,20 -4 15,12 26 -15,20 -1 31,28 12 -31,16 -43 16,-24 -95 -16,0 0 0,0 0 16</inkml:trace>
    </iact:actionData>
  </iact:action>
  <iact:action type="add" startTime="41937">
    <iact:property name="dataType"/>
    <iact:actionData xml:id="d27">
      <inkml:trace xmlns:inkml="http://www.w3.org/2003/InkML" xml:id="stk27" contextRef="#ctx0" brushRef="#br0">7134 8720 0,'0'0'16,"196"-201"-16,-28 63 31,0 59 -31,-56 -21 0,-24 10 16,-88 90 -16,0 0 0,0 0 31</inkml:trace>
    </iact:actionData>
  </iact:action>
  <iact:action type="add" startTime="49206">
    <iact:property name="dataType"/>
    <iact:actionData xml:id="d28">
      <inkml:trace xmlns:inkml="http://www.w3.org/2003/InkML" xml:id="stk28" contextRef="#ctx0" brushRef="#br0">6518 9396 0,'-272'-21'31,"272"21"-31,-200 312 16,60 -106 -16,-8 32 31,28 -11 -31,4 -21 0,20 -5 16,8 -58 -16,24 5 31,20 -43 -31,20 -36 0,8 -37 31,16 -32 -31,0 0 0,0 0 0,0 0 0,0 0 0</inkml:trace>
    </iact:actionData>
  </iact:action>
  <iact:action type="add" startTime="49628">
    <iact:property name="dataType"/>
    <iact:actionData xml:id="d29">
      <inkml:trace xmlns:inkml="http://www.w3.org/2003/InkML" xml:id="stk29" contextRef="#ctx0" brushRef="#br0">5166 9079 0,'0'0'31,"96"127"-31,-36 -43 0,0 6 16,48 74 15,12 16 -31,20 15 0,-12 -20 30,-8 15 -30,-8 -37 15,20 16 -15,-12 11 31,-28 -48 -31,-36 -21 16,-8 -32 -16,-24 -36 16,-24 -27 -16,0 -16 0,0 0 31,0 0 -31</inkml:trace>
    </iact:actionData>
  </iact:action>
  <iact:action type="add" startTime="50469">
    <iact:property name="dataType"/>
    <iact:actionData xml:id="d30">
      <inkml:trace xmlns:inkml="http://www.w3.org/2003/InkML" xml:id="stk30" contextRef="#ctx0" brushRef="#br0">7814 9063 0,'0'0'16,"0"0"-16,0 0 31,0 0 -31,0 0 0,0 0 0,-68 -37 15,56 64 17,-4 36 -32,0 0 0,-28 -5 31,-4 27 -31,-16 37 0,4 20 31,16 17 -31,8 -22 0,12 22 16,12 -11 -16,16 -27 31,8 -36 -31,20 10 0,8 -32 31,12 -31 -31,16 -21 0,8 -27 32,0 -16 -32,-20 -31 0,-8 10 15,-20 -32 -15,4 17 31,-8 4 -31,-4 17 0,-20 15 0,0 0 16,-52 -5 -16,16 21 31,-8 -10 -31,0 26 0,-12 16 31,0 26 -31,-4 16 0,4 6 16,8 31 -16,8 16 31,16 16 -31,12 -16 0,12 -111 31,0 0 -31,0 0 0</inkml:trace>
    </iact:actionData>
  </iact:action>
  <iact:action type="add" startTime="51327">
    <iact:property name="dataType"/>
    <iact:actionData xml:id="d31">
      <inkml:trace xmlns:inkml="http://www.w3.org/2003/InkML" xml:id="stk31" contextRef="#ctx0" brushRef="#br0">6550 14644 0,'0'0'16,"0"0"-16,0 0 16,16 153 -16,24 -26 31,48 21 -31,20 21 15,8 -5 -15,24 21 16,4 5 -16,8 17 31,-8 -22 -31,-20 -11 0,-28 -26 16,-8 0 -16,-12 -42 31,-16 -17 -31,-20 -15 16,-20 -15 -16,-16 -7 15,-24 -15 -15,-28 -10 32,48 -27 -32,0 0 0,0 0 15</inkml:trace>
    </iact:actionData>
  </iact:action>
  <iact:action type="add" startTime="51687">
    <iact:property name="dataType"/>
    <iact:actionData xml:id="d32">
      <inkml:trace xmlns:inkml="http://www.w3.org/2003/InkML" xml:id="stk32" contextRef="#ctx0" brushRef="#br0">8162 14887 0,'0'0'31,"-96"64"-31,8 4 16,8 33 -16,8 5 31,12 -1 -31,24 1 0,-16 5 15,0 5 -15,-24 32 32,0 37 -32,-8 16 0,8 -11 15,-4 -10 -15,8 0 32,12 -17 -32,0 -20 15,12 0 -15,8 -27 16,36 -52 -16,4 -64 31,0 0 -31,0 0 0</inkml:trace>
    </iact:actionData>
  </iact:action>
  <iact:action type="add" startTime="52234">
    <iact:property name="dataType"/>
    <iact:actionData xml:id="d33">
      <inkml:trace xmlns:inkml="http://www.w3.org/2003/InkML" xml:id="stk33" contextRef="#ctx0" brushRef="#br0">7826 12757 0,'0'0'15,"0"0"-15,0 0 31,0 0 -31,0 0 0,0 0 0,0 0 16,4 154 0,-4 -59 -1,-12 21 -15,4 21 29,-4 -10 -14,4 -21 -15,-4 -32 0,-8 0 16,24 -26 -16,0 -11 31,4 -6 -31,0 -25 0,12 -6 31,24 -16 -31,20 -21 0,4 10 32,0 11 -32,-4 -10 0,-4 5 15,4 16 -15,-4 -11 31,-8 0 -31,-16 42 0,-16 -10 32,-16 -5 -32,-12 -11 0,8 0 31,0 0 -31,0 0 0</inkml:trace>
    </iact:actionData>
  </iact:action>
  <iact:action type="add" startTime="52777">
    <iact:property name="dataType"/>
    <iact:actionData xml:id="d34">
      <inkml:trace xmlns:inkml="http://www.w3.org/2003/InkML" xml:id="stk34" contextRef="#ctx0" brushRef="#br0">8314 12773 0,'0'0'32,"0"0"-32,0 0 0,0 0 31,-44 169 -31,48 -47 0,4 21 16,0 42 -1,-12 42 -15,0 37 16,-4 16 -16,4 6 31,4 -286 -31,0 0 0,0 0 16</inkml:trace>
    </iact:actionData>
  </iact:action>
  <iact:action type="add" startTime="69727">
    <iact:property name="dataType"/>
    <iact:actionData xml:id="d35">
      <inkml:trace xmlns:inkml="http://www.w3.org/2003/InkML" xml:id="stk35" contextRef="#ctx0" brushRef="#br0">1594 9602 0,'0'0'31,"76"196"-31,8 -11 0,12 -27 31,16 -20 -31,24 52 0,-16 48 16,-12 -11 -16,0 -58 31,4 -42 -31,-20 -16 16,-16 -42 -16,-20 -6 15,-40 -47 -15,4 -21 31,-12 -64 -31,-8 -31 0,0 100 32,0 0 -32,0 0 0</inkml:trace>
    </iact:actionData>
  </iact:action>
  <iact:action type="add" startTime="70195">
    <iact:property name="dataType"/>
    <iact:actionData xml:id="d36">
      <inkml:trace xmlns:inkml="http://www.w3.org/2003/InkML" xml:id="stk36" contextRef="#ctx0" brushRef="#br0">2714 9475 0,'0'0'31,"0"0"-31,-100 21 0,36 43 31,20 -1 -31,4 11 0,-20 -31 15,0 41 1,-12 27 -16,-4 11 31,-24 10 -31,-4 0 0,-16 32 16,-8 5 -16,4 16 31,16 -5 -31,16 -38 0,36 -57 31,16 -27 -31,20 -37 0,20 -21 32,0 0 -32,0 0 0,0 0 15</inkml:trace>
    </iact:actionData>
  </iact:action>
  <iact:action type="add" startTime="71084">
    <iact:property name="dataType"/>
    <iact:actionData xml:id="d37">
      <inkml:trace xmlns:inkml="http://www.w3.org/2003/InkML" xml:id="stk37" contextRef="#ctx0" brushRef="#br0">3462 9407 0,'0'0'16,"0"0"-16,0 0 15,0 0 -15,0 0 0,8 174 31,-4 -95 -31,-8 6 32,-4 -22 -32,4 32 0,-4 27 31,16 -43 -31,-8 -15 0,8 -22 16,-8 -10 -16,12 -32 0,8 0 31,8 -21 -31,8 -6 40,20 -15 -40,12 31 0,4 6 31,16 10 -31,0 32 0,-16 -21 32,-16 -5 -32,-32 10 0,-8 5 15,-16 6 -15,-20 47 31,-20 22 -31,-8 -22 0,-28 5 32,-12 -15 -32,-12 16 0,12 -48 31,4 -6 -31,28 -15 0,12 21 16,24 -21 -16,4 0 31,8 16 -31,12 -22 0,16 -4 15,-20 -6 1,0 0 -16,0 0 0</inkml:trace>
    </iact:actionData>
  </iact:action>
  <iact:action type="add" startTime="71780">
    <iact:property name="dataType"/>
    <iact:actionData xml:id="d38">
      <inkml:trace xmlns:inkml="http://www.w3.org/2003/InkML" xml:id="stk38" contextRef="#ctx0" brushRef="#br0">3438 9602 0,'0'0'32,"0"0"-32,0 0 15,0 0 -15,92 -5 16,-12 -59 -16,36 6 16,24 32 -1,8 10 -15,-36 11 31,-28 -27 -31,-16 21 0,-68 11 32,0 0 -32,0 0 0</inkml:trace>
    </iact:actionData>
  </iact:action>
  <iact:action type="add" startTime="72481">
    <iact:property name="dataType"/>
    <iact:actionData xml:id="d39">
      <inkml:trace xmlns:inkml="http://www.w3.org/2003/InkML" xml:id="stk39" contextRef="#ctx0" brushRef="#br0">2282 15442 0,'0'0'15,"0"0"-15,0 0 16,0 0 -16,0 0 0,0 0 0,0 0 31,92 -5 -15,-8 63 -16,32 27 31,20 57 -15,-20 22 -16,-16 -16 0,-4 11 15,0 -6 -15,-4 5 31,-8 -20 -31,-12 -11 0,-16 -27 16,-12 11 -16,-12 -32 31,-8 6 -31,-8 -11 16,-12 -11 -16,-12 -31 16,4 -21 -16,0 -11 0,4 0 31,0 0 -31,0 0 0</inkml:trace>
    </iact:actionData>
  </iact:action>
  <iact:action type="add" startTime="72917">
    <iact:property name="dataType"/>
    <iact:actionData xml:id="d40">
      <inkml:trace xmlns:inkml="http://www.w3.org/2003/InkML" xml:id="stk40" contextRef="#ctx0" brushRef="#br0">3530 15469 0,'0'0'16,"0"0"-16,0 0 31,0 0 -31,0 0 0,0 0 0,-72 52 16,52 -9 15,-20 62 -31,-4 6 0,-8 0 15,4 43 1,-4 20 -16,-4 16 31,-4 -10 -31,-8 -11 0,4 -10 16,12 -43 -16,12 16 31,12 -5 -31,4 -42 16,12 -43 -16,20 -21 15,-8 -21 -15,0 0 0,0 0 0</inkml:trace>
    </iact:actionData>
  </iact:action>
  <iact:action type="add" startTime="73588">
    <iact:property name="dataType"/>
    <iact:actionData xml:id="d41">
      <inkml:trace xmlns:inkml="http://www.w3.org/2003/InkML" xml:id="stk41" contextRef="#ctx0" brushRef="#br0">4030 15611 0,'0'0'16,"0"0"-16,0 0 15,-76 -31 -15,36 36 31,16 -21 -31,16 32 0,0 -16 0,-4 -5 32,12 10 -32,0 -42 0,44 32 15,-12 -22 17,0 -10 -32,20 -5 0,-8 5 31,-8 21 -31,4 37 0,-8 0 31,4 16 -31,-4 -5 0,-12 10 16,-4 1 -16,-12 25 31,-20 22 -31,-20 26 16,-4 -5 -16,4 6 15,4 -1 1,0 6 -16,4 -17 15,-20 -41 -15,8 -17 20,0 -15 -20,20 -11 0,12 -16 15,4 -10 -15,4 5 0,0 -5 0,0 5 32,84 10 -1,-48 -20 -31,12 -6 0,4 -5 31,20 10 -31,-8 -10 0,12 5 16,0 16 -16,0 -26 31,24 -11 -31,-100 37 16,0 0 -16,0 0 0</inkml:trace>
    </iact:actionData>
  </iact:action>
  <iact:action type="add" startTime="88117">
    <iact:property name="dataType"/>
    <iact:actionData xml:id="d42">
      <inkml:trace xmlns:inkml="http://www.w3.org/2003/InkML" xml:id="stk42" contextRef="#ctx0" brushRef="#br0">3570 4957 0,'0'0'31,"172"269"-31,-48 -20 16,-20 -43 -16,-8 -74 16,-28 0 -16,-12 -5 31,12 15 -31,16 -41 0,-16 20 31,0 -36 -31,-16 -6 0,-12 -26 16,8 -26 -16,-16 -6 31,-4 -16 -31,-8 -5 0,-12 -16 31,0 0 -31,-8 16 0,0 0 0,0 0 0</inkml:trace>
    </iact:actionData>
  </iact:action>
  <iact:action type="add" startTime="88615">
    <iact:property name="dataType"/>
    <iact:actionData xml:id="d43">
      <inkml:trace xmlns:inkml="http://www.w3.org/2003/InkML" xml:id="stk43" contextRef="#ctx0" brushRef="#br0">3074 6701 0,'0'0'16,"0"0"-16,76 -90 15,-12 42 -15,36 -36 32,0 4 -32,32 -62 15,36 -64 -15,28 15 16,-4 -20 -16,8 26 16,0 -16 -16,-16 27 31,-36 26 -31,-36 42 15,-24 32 -15,-4 -5 16,-84 79 -16,0 0 0,0 0 31</inkml:trace>
    </iact:actionData>
  </iact:action>
  <iact:action type="add" startTime="89957">
    <iact:property name="dataType"/>
    <iact:actionData xml:id="d44">
      <inkml:trace xmlns:inkml="http://www.w3.org/2003/InkML" xml:id="stk44" contextRef="#ctx0" brushRef="#br0">5462 4914 0,'56'228'31,"-56"-228"-31,-4 158 31,16 -10 -31,-4 -16 16,24 -16 -16,-4 -47 16,4 -21 -16,20 -17 15,4 -4 -15,12 -32 32,12 -22 -32,-24 -15 0,-12 5 31,-16 0 -31,-4 -5 0,12 -53 31,-20 -1 -31,0 -15 0,-16 37 31,-8 0 -31,-12 22 0,-8 9 32,-8 12 -32,8 4 0,-8 17 15,0 15 -15,-4 11 31,-20 15 -31,-8 6 0,-8 22 32,16 30 -32,8 28 0,0 36 15,16 11 -15,4 37 32,8 10 -32,12 -21 0,12 27 31,0 -217 -31,0 0 0,0 0 0</inkml:trace>
    </iact:actionData>
  </iact:action>
  <iact:action type="add" startTime="91314">
    <iact:property name="dataType"/>
    <iact:actionData xml:id="d45">
      <inkml:trace xmlns:inkml="http://www.w3.org/2003/InkML" xml:id="stk45" contextRef="#ctx0" brushRef="#br0">6078 3952 0,'-24'138'31,"24"-138"-31,0 0 0,-76 153 31,56 -111 -31,-8 32 0,12 -5 16,-8 -6 -1,0 1 -15,-4 -17 16,-12 49 -16,-4 -12 31,12 6 -31,8 -32 0,8 27 32,-8 52 -32,-16 -15 0,0 10 31,-28 5 -31,8 -36 0,60 -101 15,0 0 -15,0 0 0</inkml:trace>
    </iact:actionData>
  </iact:action>
  <iact:action type="add" startTime="92489">
    <iact:property name="dataType"/>
    <iact:actionData xml:id="d46">
      <inkml:trace xmlns:inkml="http://www.w3.org/2003/InkML" xml:id="stk46" contextRef="#ctx0" brushRef="#br0">7066 9132 0,'-88'10'31,"160"-4"-31,-44 41 16,4 6 -16,8 58 31,24 0 -31,16 48 16,12 15 -16,8 6 16,16 -27 -16,4 -16 31,-8 11 -31,-28 -37 0,-12 -16 15,-16 6 -15,0 -27 32,-4 -21 -32,20 0 0,-72 -53 31,0 0 -31,0 0 0</inkml:trace>
    </iact:actionData>
  </iact:action>
  <iact:action type="add" startTime="93143">
    <iact:property name="dataType"/>
    <iact:actionData xml:id="d47">
      <inkml:trace xmlns:inkml="http://www.w3.org/2003/InkML" xml:id="stk47" contextRef="#ctx0" brushRef="#br0">7950 9164 0,'0'0'32,"-116"200"-32,36 -25 15,-20 52 1,-28 27 -16,-36 42 0,12 -16 31,4 10 -31,24 -62 0,-52 -54 31,176 -174 -31,0 0 0,0 0 0</inkml:trace>
    </iact:actionData>
  </iact:action>
  <iact:action type="add" startTime="93799">
    <iact:property name="dataType"/>
    <iact:actionData xml:id="d48">
      <inkml:trace xmlns:inkml="http://www.w3.org/2003/InkML" xml:id="stk48" contextRef="#ctx0" brushRef="#br0">8914 8677 0,'0'0'15,"0"0"-15,88 74 32,-60 -47 -32,-12 26 0,-12 5 30,-16 32 -30,-12 -6 0,-4 22 31,-16 -27 -31,-24 -16 16,-8 -4 -16,0 -38 0,4 5 31,20 1 -31,20 -33 0,20 22 31,8 -26 -31,4 -6 0,52 5 31,-8 6 -31,12 -22 0,4 12 16,16 -12 -16,8 17 31,-20 10 -31,-20 0 0,-20 15 32,0 44 -32,8 9 0,-12 38 31,-16 0 -31,0 -27 0,0 -5 15,-20 11 -15,-8 -6 32,-16 32 -32,0 -21 15,-8 -27 -15,-12 11 16,-16 -21 -16,-8 -11 31,-16 -26 -31,0 -5 0,24 -43 31,12 11 -31,28 -11 0,8 0 16,16 -26 -16,28 -5 31,-16 63 -31,0 0 0,0 0 0</inkml:trace>
    </iact:actionData>
  </iact:action>
  <iact:action type="add" startTime="94967">
    <iact:property name="dataType"/>
    <iact:actionData xml:id="d49">
      <inkml:trace xmlns:inkml="http://www.w3.org/2003/InkML" xml:id="stk49" contextRef="#ctx0" brushRef="#br0">8330 8614 0,'0'0'31,"0"0"-31,0 0 0,0 0 16,0 0 -16,0 0 0,0 0 0,88 -27 47,-64 -4 -47,32 15 15,20 16 -15,4 0 16,-8 -37 0,-20 42 -16,0 -10 31,-12 10 -31,12 -5 0,-12 5 31,-16 6 -31,-12 0 0,-12 36 16,-8 17 -16,-4 -12 31,0 59 -31,12 -111 0,0 0 16,0 0 -1</inkml:trace>
    </iact:actionData>
  </iact:action>
  <iact:action type="add" startTime="102331">
    <iact:property name="dataType"/>
    <iact:actionData xml:id="d50">
      <inkml:trace xmlns:inkml="http://www.w3.org/2003/InkML" xml:id="stk50" contextRef="#ctx0" brushRef="#br0">9658 8170 0,'0'0'31,"0"0"-31,0 0 0,0 0 31,0 0 -31,0 0 0,-52 201 16,28 -133 -16,-32 54 31,-20 47 -15,-12 6 -16,-16 10 0,12 -16 16,-24 5 -16,12 -5 31,-28 27 -31,-4 -6 0,12 -21 31,20 -26 -31,16 -16 0,16 -16 16,0 -27 -16,24 -5 31,-4 -5 -31,28 -42 0,0 5 31,0 11 -31,8 -22 0,16 -26 31,0 0 -31,0 0 0</inkml:trace>
    </iact:actionData>
  </iact:action>
  <iact:action type="add" startTime="102908">
    <iact:property name="dataType"/>
    <iact:actionData xml:id="d51">
      <inkml:trace xmlns:inkml="http://www.w3.org/2003/InkML" xml:id="stk51" contextRef="#ctx0" brushRef="#br0">8006 8307 0,'0'0'31,"0"0"-31,0 0 0,0 0 32,32 196 -32,28 -59 0,16 27 15,-4 16 1,8 21 -16,-8 26 31,0 11 -31,24 37 0,12 -32 31,4 5 -31,-8 -37 0,-20 -15 16,-20 -22 -16,0 -15 31,-28 -59 -31,-20 -52 0,-16 -48 16,-36 -42 -16,36 42 31,0 0 -31,0 0 0</inkml:trace>
    </iact:actionData>
  </iact:action>
  <iact:action type="add" startTime="103485">
    <iact:property name="dataType"/>
    <iact:actionData xml:id="d52">
      <inkml:trace xmlns:inkml="http://www.w3.org/2003/InkML" xml:id="stk52" contextRef="#ctx0" brushRef="#br0">10034 8445 0,'0'0'15,"0"0"-15,-44 179 16,12 -31 -16,-8 59 15,-16 -12 1,4 -36 -16,8 -6 16,4 -10 -16,8 -17 31,0 -4 -31,16 -22 0,8 -26 31,12 -21 -31,4 -26 0,-4 -17 31,16 6 -31,8 -11 0,8 -20 32,16 -12 -32,4 17 0,12 -12 15,12 -9 -15,0 -1 32,4 -5 -32,-20 37 0,-16 -32 31,12 43 -31,-16 -16 0,-20 -6 31,-12 22 -31,-24 -11 0,-28 31 0,40 -31 16,0 0 -16,0 0 31</inkml:trace>
    </iact:actionData>
  </iact:action>
  <iact:action type="add" startTime="104093">
    <iact:property name="dataType"/>
    <iact:actionData xml:id="d53">
      <inkml:trace xmlns:inkml="http://www.w3.org/2003/InkML" xml:id="stk53" contextRef="#ctx0" brushRef="#br0">10394 9074 0,'0'0'16,"-32"243"-16,-8 -5 15,12 42 1,-4 26 -16,-8 -20 15,8 -27 -15,-8 -11 32,12 11 -32,8 -37 0,8 -53 31,4 -47 -31,12 -70 0,-4 -52 16,0 0 -16,0 0 0</inkml:trace>
    </iact:actionData>
  </iact:action>
  <iact:action type="add" startTime="104613">
    <iact:property name="dataType"/>
    <iact:actionData xml:id="d54">
      <inkml:trace xmlns:inkml="http://www.w3.org/2003/InkML" xml:id="stk54" contextRef="#ctx0" brushRef="#br0">7758 12715 0,'0'0'16,"0"0"-16,0 0 15,0 0 -15,-16 148 32,52 -48 -32,28 11 0,8 27 15,24 10 1,8 21 -16,8 11 16,16 5 -16,-16 -6 31,-16 -31 -31,-4 11 0,-20 -6 15,-16 -15 -15,-20 -22 32,-16 -26 -32,-20 -32 0,12 -58 31,-12 0 -31,0 0 0,0 0 0</inkml:trace>
    </iact:actionData>
  </iact:action>
  <iact:action type="add" startTime="105060">
    <iact:property name="dataType"/>
    <iact:actionData xml:id="d55">
      <inkml:trace xmlns:inkml="http://www.w3.org/2003/InkML" xml:id="stk55" contextRef="#ctx0" brushRef="#br0">8798 12852 0,'0'0'15,"-116"85"-15,28 10 16,4 48 -16,8 0 31,20 5 -31,12 26 0,-24 27 16,-16 47 -16,-4 16 31,-12 -15 -31,4 -48 16,8 -22 -16,20 -31 15,68 -148 -15,0 0 0,0 0 32</inkml:trace>
    </iact:actionData>
  </iact:action>
  <iact:action type="add" startTime="105542">
    <iact:property name="dataType"/>
    <iact:actionData xml:id="d56">
      <inkml:trace xmlns:inkml="http://www.w3.org/2003/InkML" xml:id="stk56" contextRef="#ctx0" brushRef="#br0">9454 13244 0,'0'0'16,"0"0"-16,120 -74 31,-44 31 -31,-8 1 0,4 16 16,-4 -6 -1,8 21 -15,-24 17 31,-16 31 -31,-16 -6 0,-12 27 16,-20 22 -16,-24 20 31,-20 11 -31,-16 -5 0,16 -6 32,4 -15 -32,-4 -11 0,8 -11 31,4 -15 -31,16 -16 0,16 -32 15,12 -11 -15,0 -15 32,48 4 -32,0 -15 15,8 0 -15,0 6 16,12 10 -16,-8 5 31,-4 16 -31,8 10 0,-4 38 31,-20 -6 -31,4 32 0,-8 0 16,-20 16 -16,-8 -11 31,0 27 -31,-20 -6 16,-4 1 -16,-16 10 16,-20 16 -16,-8 -22 20,-16 -10 -20,4 -5 0,-24 -42 15,0 -22 -15,-16 1 32,0 -33 -32,12 1 15,32 -11 -15,16 11 32,12 -11 -32,8 -21 0,32 37 15,0 0 -15,0 0 0</inkml:trace>
    </iact:actionData>
  </iact:action>
  <iact:action type="add" startTime="109432">
    <iact:property name="dataType"/>
    <iact:actionData xml:id="d57">
      <inkml:trace xmlns:inkml="http://www.w3.org/2003/InkML" xml:id="stk57" contextRef="#ctx0" brushRef="#br1">16358 3160 0,'-60'259'15,"60"-259"-15,-104 79 16,32 27 -16,-4 15 31,12 22 -31,16 31 16,8 17 -16,12 15 15,12 10 -15,20 54 32,28 -6 -32,12 -21 0,16 -26 15,12 -37 -15,24 -22 32,32 -5 -32,16 -63 15,4 -37 -15,-12 -5 16,12 -69 -16,-12 -27 31,16 -63 -31,-12 -26 0,-24 -11 29,-24 0 -29,-8 -16 0,-20 -11 16,-12 -10 -16,-24 -10 31,-12 -11 -31,-24 15 16,-8 12 -16,-8 -11 15,-8 -11 -15,-16 -11 32,-8 43 -32,-4 53 0,-16 21 15,-24 21 -15,-24 21 32,-20 37 -32,0 27 15,12 4 -15,-4 44 16,-20 20 -16,156 -79 31,0 0 -31,0 0 0</inkml:trace>
    </iact:actionData>
  </iact:action>
  <iact:action type="add" startTime="110319">
    <iact:property name="dataType"/>
    <iact:actionData xml:id="d58">
      <inkml:trace xmlns:inkml="http://www.w3.org/2003/InkML" xml:id="stk58" contextRef="#ctx0" brushRef="#br1">16154 6177 0,'0'0'16,"-32"148"-16,-4 -37 16,-8 11 -16,-8 15 15,-24 48 1,-4 43 -16,4 25 31,-4 1 -31,-24 10 0,-76 43 31,180 -307 -31,0 0 0,0 0 0</inkml:trace>
    </iact:actionData>
  </iact:action>
  <iact:action type="add" startTime="110679">
    <iact:property name="dataType"/>
    <iact:actionData xml:id="d59">
      <inkml:trace xmlns:inkml="http://www.w3.org/2003/InkML" xml:id="stk59" contextRef="#ctx0" brushRef="#br1">14046 8868 0,'0'0'31,"-68"322"-31,28 -79 0,24 0 16,28 21 -16,32 27 30,8 -11 -30,20 -31 0,12 -54 15,4 -36 -15,12 -22 32,36 -36 -32,4 -59 0,-8 -37 31,-16 -31 -31,12 -32 0,4 -32 16,4 -48 -16,4 -10 31,-16 -26 -31,-32 -1 15,-12 22 -15,-24 -16 16,-24 -5 -16,-24 10 31,-16 16 -31,-8 26 0,-16 17 16,-12 -12 -16,-24 -15 31,-8 11 -31,-4 -1 16,-8 43 -16,4 5 15,-36 16 -15,-20 5 32,-4 16 -32,8 21 0,8 21 31,-4 22 -31,-12 47 0,12 74 31,20 47 -31,12 22 0,32 -16 16,28 -16 -16,40 -185 31,0 0 -31,0 0 0</inkml:trace>
    </iact:actionData>
  </iact:action>
  <iact:action type="add" startTime="111411">
    <iact:property name="dataType"/>
    <iact:actionData xml:id="d60">
      <inkml:trace xmlns:inkml="http://www.w3.org/2003/InkML" xml:id="stk60" contextRef="#ctx0" brushRef="#br1">17414 6426 0,'0'0'16,"0"0"-16,-68 95 31,72 42 -31,20 43 16,20 10 -1,32 6 -15,20 58 0,8 -1 31,16 1 -31,0 -27 0,-8 -21 32,-20 -47 -32,-92 -159 0,0 0 0,0 0 15</inkml:trace>
    </iact:actionData>
  </iact:action>
  <iact:action type="add" startTime="111739">
    <iact:property name="dataType"/>
    <iact:actionData xml:id="d61">
      <inkml:trace xmlns:inkml="http://www.w3.org/2003/InkML" xml:id="stk61" contextRef="#ctx0" brushRef="#br1">17902 9385 0,'0'0'31,"-148"111"-31,68 11 16,20 -16 -16,20 26 30,12 37 -30,28 90 31,20 16 -31,36 26 0,8 11 16,12 -53 -16,16 -32 31,24 -58 -31,36 -21 0,20 -16 31,-12 -47 -31,-8 -59 0,28 -47 31,0 -79 -31,-4 -48 0,-24 -48 32,-28 -5 -32,-40 -10 0,-20 -16 15,-32 -22 -15,-20 6 31,-20 -5 -31,0 36 0,-32 6 32,-24 11 -32,-28 26 0,-8 10 31,-4 27 -31,12 21 0,-16 21 16,-24 16 -16,-40 27 31,-4 15 -31,-16 32 0,8 10 31,-16 59 -31,-48 47 0,248 -116 31,0 0 -31,0 0 0</inkml:trace>
    </iact:actionData>
  </iact:action>
  <iact:action type="add" startTime="112461">
    <iact:property name="dataType"/>
    <iact:actionData xml:id="d62">
      <inkml:trace xmlns:inkml="http://www.w3.org/2003/InkML" xml:id="stk62" contextRef="#ctx0" brushRef="#br1">14542 11658 0,'0'0'31,"-112"264"-31,16 -26 16,8 -5 -1,0 36 -15,-24 17 0,-16 31 32,20 16 -32,-4 -80 0,112 -253 15,0 0 -15,0 0 32</inkml:trace>
    </iact:actionData>
  </iact:action>
  <iact:action type="add" startTime="112742">
    <iact:property name="dataType"/>
    <iact:actionData xml:id="d63">
      <inkml:trace xmlns:inkml="http://www.w3.org/2003/InkML" xml:id="stk63" contextRef="#ctx0" brushRef="#br1">12050 15310 0,'0'0'31,"-52"196"-31,28 4 0,20 7 32,28 -17 -32,24 -5 0,24 -6 15,12 -36 -15,32 10 32,8 -20 -32,20 -33 15,0 -42 -15,-8 -26 16,4 -32 -16,4 -32 31,0 -26 -31,-8 -37 0,-20 -6 31,-20 -41 -31,-12 -12 0,-4 -15 32,-12 -5 -32,-20 0 0,-24 26 15,-24 21 -15,-12 5 31,-24 -31 -31,-20 26 0,-20 6 32,4 25 -32,-24 7 0,-24 9 15,-20 17 -15,-12 5 32,16 26 -32,16 53 15,-16 16 -15,-4 32 16,-4 31 -16,20 27 31,28 42 -31,28 11 0,16 31 31,8 22 -31,32 31 0,12 -264 32,0 0 -32,0 0 0</inkml:trace>
    </iact:actionData>
  </iact:action>
  <iact:action type="add" startTime="113421">
    <iact:property name="dataType"/>
    <iact:actionData xml:id="d64">
      <inkml:trace xmlns:inkml="http://www.w3.org/2003/InkML" xml:id="stk64" contextRef="#ctx0" brushRef="#br1">14806 11922 0,'0'0'31,"36"317"-31,36 -5 16,4 42 -16,8 -21 16,8 27 -16,-24 -11 15,-20 20 -15,-8 -14 31,-40 -355 -31,0 0 0,0 0 0</inkml:trace>
    </iact:actionData>
  </iact:action>
  <iact:action type="add" startTime="113749">
    <iact:property name="dataType"/>
    <iact:actionData xml:id="d65">
      <inkml:trace xmlns:inkml="http://www.w3.org/2003/InkML" xml:id="stk65" contextRef="#ctx0" brushRef="#br1">15242 15516 0,'0'0'16,"-88"116"-16,48 -5 15,0 27 -15,8 10 16,0 37 0,8 37 -16,24 -21 31,8 -11 -31,16 -16 0,24 -10 16,28 5 -16,16 -26 31,4 -48 -31,0 -53 0,24 -36 20,32 -33 -20,32 -52 0,-16 -27 31,4 -31 -31,-32 -16 0,-8 -27 16,-12 -5 -16,-16 -11 31,-20 17 -31,-36 25 16,-32 22 -16,-32 -10 15,-16 31 -15,-36 -16 32,-16 10 -32,-24 -15 0,-16 -5 31,-12 26 -31,-8 11 0,-4 10 31,0 42 -31,-8 16 0,20 32 16,12 16 -16,4 21 31,-32 32 -31,-8 26 16,-4 32 -16,8 -11 15,4 -15 -15,152 -101 16,0 0 -16,0 0 0</inkml:trace>
    </iact:actionData>
  </iact:action>
  <iact:action type="add" startTime="114597">
    <iact:property name="dataType"/>
    <iact:actionData xml:id="d66">
      <inkml:trace xmlns:inkml="http://www.w3.org/2003/InkML" xml:id="stk66" contextRef="#ctx0" brushRef="#br1">18838 12213 0,'0'0'15,"-68"106"-15,24 31 16,-4 85 -16,4 63 31,-8 80 -31,4 -11 0,-20 32 31,-8 -5 -31,-24 4 0,8 -9 32,92 -376 -32,0 0 0,0 0 0</inkml:trace>
    </iact:actionData>
  </iact:action>
  <iact:action type="add" startTime="114878">
    <iact:property name="dataType"/>
    <iact:actionData xml:id="d67">
      <inkml:trace xmlns:inkml="http://www.w3.org/2003/InkML" xml:id="stk67" contextRef="#ctx0" brushRef="#br1">17802 16452 0,'0'0'15,"-20"253"-15,32 -84 16,24 6 0,20 -11 -16,28 -6 15,32 -15 -15,24 -43 46,-12 -31 -46,0 -32 0,-12 -21 15,16 -21 -15,0 -6 31,0 -42 -31,-36 -5 0,-8 -58 32,-8 -43 -32,12 -31 0,-20 -6 31,-12 1 -31,-20 10 0,-4 21 16,-24 -10 -16,-12 10 31,-4 32 -31,-16 21 0,-8 31 31,0 6 -31,-20 16 0,-12 -26 31,-4 -17 -31,-8 33 0,4 -6 16,4 16 -16,-4 5 31,-12 10 -31,-4 12 16,0 -1 -16,4 21 15,0 11 -15,4 -5 32,-12 0 -32,16 0 0,-4 10 31,12 5 -31,-16 12 0,8 -1 16,-8 5 -16,8 11 31,12 16 -31,20 5 0,8 32 31,4 5 -31,4 37 0,-4 11 31,-4 31 -31,8 22 0,4 47 16,-16 11 -16,8 42 31,28 -296 -31,0 0 0,0 0 0</inkml:trace>
    </iact:actionData>
  </iact:action>
  <iact:action type="add" startTime="116546">
    <iact:property name="dataType"/>
    <iact:actionData xml:id="d68">
      <inkml:trace xmlns:inkml="http://www.w3.org/2003/InkML" xml:id="stk68" contextRef="#ctx0" brushRef="#br1">16998 3223 0,'-48'85'19,"48"-85"-19,0 0 32,0 0 -32,0 0 0,-40 169 31,20 -106 -31,-4 11 0,-8 16 15,-12 21 1,0 42 -16,-4 -5 16,16 0 -16,8 -5 31,12 5 -31,8 -5 0,4 -6 31,20 -31 -31,24 -11 0,0 -42 16,20 -16 -16,12 -32 31,8 -37 -31,0 -31 16,8 -11 -16,-16 -5 15,-4 -22 -15,-16 1 32,-28 15 -32,-32 6 0,-32 26 31,-12 42 -31,-28 11 0,-8 37 15,-20 16 -15,-8 42 32,16 43 -32,32 10 0,36 16 31,40 5 -31,52 -11 0,16 6 31,-80 -164 -31,0 0 0,0 0 16</inkml:trace>
    </iact:actionData>
  </iact:action>
  <iact:action type="add" startTime="117580">
    <iact:property name="dataType"/>
    <iact:actionData xml:id="d69">
      <inkml:trace xmlns:inkml="http://www.w3.org/2003/InkML" xml:id="stk69" contextRef="#ctx0" brushRef="#br1">14766 9930 0,'0'0'16,"92"0"-16,-16 37 29,4 10 -29,-4 22 31,-12 -16 -15,0 -5 -16,4 4 0,-8 7 16,-8 15 -16,-24 15 31,-28 -9 -31,-20 -1 0,-36 5 16,-12 -10 -16,-36 -15 31,-4 -12 -31,4 -26 0,8 -21 31,4 -63 -31,92 63 0,0 0 0,0 0 31</inkml:trace>
    </iact:actionData>
  </iact:action>
  <iact:action type="add" startTime="118000">
    <iact:property name="dataType"/>
    <iact:actionData xml:id="d70">
      <inkml:trace xmlns:inkml="http://www.w3.org/2003/InkML" xml:id="stk70" contextRef="#ctx0" brushRef="#br1">14922 10178 0,'0'0'16,"0"0"-16,-68 6 15,40 -28 -15,16 -4 16,8 -43 -16,0 -52 31,12 4 -31,0 22 0,4 0 16,4 21 0,8 27 -16,-8 -6 31,8 10 -31,0 17 0,8 0 15,12 10 -15,16 32 32,8 21 -32,4 5 0,-4 21 31,28 -31 -31,-96 -32 0,0 0 31,0 0 -31</inkml:trace>
    </iact:actionData>
  </iact:action>
  <iact:action type="add" startTime="118848">
    <iact:property name="dataType"/>
    <iact:actionData xml:id="d71">
      <inkml:trace xmlns:inkml="http://www.w3.org/2003/InkML" xml:id="stk71" contextRef="#ctx0" brushRef="#br1">18422 10041 0,'0'0'15,"-96"164"-15,36 -32 31,24 0 -31,8 -16 16,12 -15 -16,8 -17 16,8 -26 -16,12 -10 31,16 -43 -31,20 6 0,12 -11 16,24 -32 -16,32 6 31,16 -11 -31,-16 5 0,-20 0 31,-20 0 -31,-76 32 0,0 0 16,0 0 -16</inkml:trace>
    </iact:actionData>
  </iact:action>
  <iact:action type="add" startTime="119393">
    <iact:property name="dataType"/>
    <iact:actionData xml:id="d72">
      <inkml:trace xmlns:inkml="http://www.w3.org/2003/InkML" xml:id="stk72" contextRef="#ctx0" brushRef="#br1">18950 9829 0,'0'0'16,"-28"185"-16,4 -10 0,-12 110 31,-8 64 -31,12 26 0,0 -36 16,8 9 -16,24 -348 16,0 0 -16,0 0 0</inkml:trace>
    </iact:actionData>
  </iact:action>
  <iact:action type="add" startTime="120672">
    <iact:property name="dataType"/>
    <iact:actionData xml:id="d73">
      <inkml:trace xmlns:inkml="http://www.w3.org/2003/InkML" xml:id="stk73" contextRef="#ctx0" brushRef="#br1">13270 15590 0,'-80'159'31,"80"-159"-31,-4 243 16,-12 -26 -1,4 31 -15,8 -31 16,4 -17 -16,0 -200 15,0 0 -15,0 0 31</inkml:trace>
    </iact:actionData>
  </iact:action>
  <iact:action type="add" startTime="121171">
    <iact:property name="dataType"/>
    <iact:actionData xml:id="d74">
      <inkml:trace xmlns:inkml="http://www.w3.org/2003/InkML" xml:id="stk74" contextRef="#ctx0" brushRef="#br1">15322 15886 0,'0'0'31,"96"-37"-31,-12 21 16,4 27 -16,0 10 15,-16 5 1,-12 27 -16,-20 11 15,-12 57 -15,-36 17 32,-28 -17 -32,-8 -20 0,-8 4 40,-8 -4 -40,-16 -33 0,-16 -4 31,16 -1 -31,16 -10 0,16 -16 16,24 -10 -16,20 4 31,64 -15 -31,28 5 0,24 -47 31,20 15 -31,20 -15 0,44 10 32,-16 -32 -32,-184 48 0,0 0 0,0 0 15</inkml:trace>
    </iact:actionData>
  </iact:action>
  <iact:action type="add" startTime="121836">
    <iact:property name="dataType"/>
    <iact:actionData xml:id="d75">
      <inkml:trace xmlns:inkml="http://www.w3.org/2003/InkML" xml:id="stk75" contextRef="#ctx0" brushRef="#br1">18114 15965 0,'0'0'20,"0"0"-20,100 -37 0,-24 6 31,20 -1 -31,4 11 15,0 5 1,-12 11 -16,-16 15 0,-16 1 31,-24 26 -31,-32 0 0,-28 21 32,-32 5 -32,-8 22 0,-4 5 31,-4 -16 -31,24 -21 0,12 -16 15,28 -16 -15,12 -5 16,0 -6 0,80 -15 -16,-16 16 31,12 4 -31,12 22 0,-4 -5 31,-12 26 -31,-8 11 0,-28 26 16,-24 0 -16,-32 11 31,-20 -22 -31,-40 -10 0,-52 -10 31,4 -17 -31,0 -41 0,-4 -33 32,-20 -31 -32,40 16 0,112 42 31,0 0 -31,0 0 0</inkml:trace>
    </iact:actionData>
  </iact:action>
  <iact:action type="add" startTime="123539">
    <iact:property name="dataType"/>
    <iact:actionData xml:id="d76">
      <inkml:trace xmlns:inkml="http://www.w3.org/2003/InkML" xml:id="stk76" contextRef="#ctx0" brushRef="#br1">10958 1421 0,'44'-69'31,"-44"69"-31,0 0 16,80 27 -16,-16 -22 31,24 21 -31,24 11 16,-24 -16 -1,28 -21 -15,24 0 16,12 16 -16,0 5 31,-16 6 -31,-28 -17 0,-8 6 16,-16 5 -16,-12 1 31,-16 -22 -31,-4 -6 0,-16 -10 31,-8 -15 -31,0 -12 0,-8 -46 16,-12 20 -16,-8 69 31,0 0 -31,0 0 0</inkml:trace>
    </iact:actionData>
  </iact:action>
  <iact:action type="add" startTime="124022">
    <iact:property name="dataType"/>
    <iact:actionData xml:id="d77">
      <inkml:trace xmlns:inkml="http://www.w3.org/2003/InkML" xml:id="stk77" contextRef="#ctx0" brushRef="#br1">12254 755 0,'0'0'32,"0"0"-32,80 100 0,-24 -63 15,4 37 -15,32 -26 16,-4 10 0,0 -5 -16,-8 10 15,4 6 -15,-4 -21 31,-20 15 -31,-16 11 0,-32 11 32,-20 10 -32,-28 21 0,-40 32 31,-24 42 -31,-28 16 0,-28 -5 31,156 -201 -31,0 0 0,0 0 16</inkml:trace>
    </iact:actionData>
  </iact:action>
  <iact:action type="add" startTime="125083">
    <iact:property name="dataType"/>
    <iact:actionData xml:id="d78">
      <inkml:trace xmlns:inkml="http://www.w3.org/2003/InkML" xml:id="stk78" contextRef="#ctx0" brushRef="#br1">14518 63 0,'-20'47'31,"20"-47"-31,0 0 16,-104 233 -16,56 -80 15,-4 48 1,0 21 -16,-8 -11 31,4 16 -31,24 17 0,0 15 32,36 -43 -32,20 -41 0,16 -43 15,32 -69 -15,20 -47 31,24 -64 -31,-4 -20 0,0 -43 32,-16 -37 -32,12 -42 0,-16 -1 15,-48 6 -15,-36 53 32,-28 53 -32,-20 31 15,-24 27 -15,-12 48 16,-16 36 -16,-8 53 31,16 27 -31,8 0 0,-4 31 31,20 11 -31,32 16 0,16 -21 32,40 -27 -32,4 -42 0,24 -64 15,-56 -47 -15,0 0 0,0 0 31</inkml:trace>
    </iact:actionData>
  </iact:action>
  <iact:action type="add" startTime="125690">
    <iact:property name="dataType"/>
    <iact:actionData xml:id="d79">
      <inkml:trace xmlns:inkml="http://www.w3.org/2003/InkML" xml:id="stk79" contextRef="#ctx0" brushRef="#br1">15718 348 0,'0'0'16,"0"0"-16,0 0 16,0 0 -16,0 0 0,-88 100 15,56 -10 16,4 -10 -31,0 9 0,-4 12 16,8 -11 0,20 -11 -16,12 -16 31,12 -10 -31,32 -21 0,20 -22 16,16 -10 -16,8 37 31,16 -10 -31,0 15 0,-20 -5 31,-12 0 -31,-4 53 0,-36 21 31,-24 32 -31,-28 21 0,-16 -32 32,-44 0 -32,-28 -27 0,-28 -46 31,-16 -22 -31,24 -37 0,4 -22 15,0 -25 -15,24 -43 32,0 -58 -32,0 -74 0,92 222 30,0 0 -30,0 0 0</inkml:trace>
    </iact:actionData>
  </iact:action>
  <iact:action type="add" startTime="126221">
    <iact:property name="dataType"/>
    <iact:actionData xml:id="d80">
      <inkml:trace xmlns:inkml="http://www.w3.org/2003/InkML" xml:id="stk80" contextRef="#ctx0" brushRef="#br1">15918 538 0,'0'0'31,"0"0"-31,68 -5 0,0 0 15,20 -6 -15,16 -10 32,20 -11 -17,-8 16 -15,-16 11 0,36 5 16,-136 0 -16,0 0 31,0 0 -31</inkml:trace>
    </iact:actionData>
  </iact:action>
  <iact:action type="add" startTime="126533">
    <iact:property name="dataType"/>
    <iact:actionData xml:id="d81">
      <inkml:trace xmlns:inkml="http://www.w3.org/2003/InkML" xml:id="stk81" contextRef="#ctx0" brushRef="#br1">17442 115 0,'0'0'16,"0"0"-16,-28 154 31,16 -49 -31,-8 70 0,-12 47 45,-12 21 -45,8 -32 0,-4 -36 16,4 -1 -16,8 -47 31,16 -42 -31,4 -43 16,4 -42 -16,12 0 0,12 0 15,24 -106 17,12 48 -32,24 16 0,-8 -11 15,8 32 -15,-8 -6 31,16 1 -31,0 -6 0,0 22 32,-8 -1 -32,-12 -10 0,-8 -11 15,8 -26 -15,-68 58 32,0 0 -32,0 0 0</inkml:trace>
    </iact:actionData>
  </iact:action>
  <iact:action type="add" startTime="127016">
    <iact:property name="dataType"/>
    <iact:actionData xml:id="d82">
      <inkml:trace xmlns:inkml="http://www.w3.org/2003/InkML" xml:id="stk82" contextRef="#ctx0" brushRef="#br1">18022 475 0,'0'0'15,"0"0"-15,0 0 32,-56 164 -32,36 -69 0,4 63 15,-4 54 1,-8 47 -16,8 -11 16,-4 11 -16,0 5 31,-4 -10 -31,12 -74 0,-8 -80 31,0 -58 -31,24 -42 0,0 0 0,0 0 16</inkml:trace>
    </iact:actionData>
  </iact:action>
  <iact:action type="add" startTime="127594">
    <iact:property name="dataType"/>
    <iact:actionData xml:id="d83">
      <inkml:trace xmlns:inkml="http://www.w3.org/2003/InkML" xml:id="stk83" contextRef="#ctx0" brushRef="#br1">19346 359 0,'0'0'16,"0"0"-16,-32 259 31,8 -59 -31,-12 33 15,-4 42 -15,-12 52 16,0 12 -16,0 -70 31,4 -47 -31,16 -84 0,-4 -80 16,36 -58 -16,0 0 0,0 0 31</inkml:trace>
    </iact:actionData>
  </iact:action>
  <iact:action type="add" startTime="127985">
    <iact:property name="dataType"/>
    <iact:actionData xml:id="d84">
      <inkml:trace xmlns:inkml="http://www.w3.org/2003/InkML" xml:id="stk84" contextRef="#ctx0" brushRef="#br1">19990 734 0,'0'0'31,"0"0"-31,0 0 0,72 -111 15,-4 100 -15,4 6 32,0 47 -32,-12 6 0,-8 47 15,-32 74 1,-40 37 -16,-52 32 31,-32 32 -31,-4 -6 0,12 -42 16,8 -69 -16,-44 -31 31,12 -54 -31,-4 -62 0,40 -28 31,32 -41 -31,44 -16 0,36 -16 32,68 10 -32,24 16 0,28 16 15,-28 16 -15,-16 11 31,-16 -27 -31,8 64 16,8 5 -16,-20 15 16,-12 -4 -16,20 26 15,-92 -53 -15,0 0 0,0 0 32</inkml:trace>
    </iact:actionData>
  </iact:action>
  <iact:action type="add" startTime="128641">
    <iact:property name="dataType"/>
    <iact:actionData xml:id="d85">
      <inkml:trace xmlns:inkml="http://www.w3.org/2003/InkML" xml:id="stk85" contextRef="#ctx0" brushRef="#br1">21142 665 0,'0'0'31,"0"0"-31,104 -47 0,-24 15 16,28 -10 -16,4 31 31,4 11 -31,-20 37 16,-16 11 -16,-48 20 15,-24 12 -15,-32 9 31,-36 12 -31,-20 -1 0,-36 1 32,0 -17 -32,-8 -20 0,36 -22 31,32 -26 -31,28 -11 0,24 -16 16,4 1 -16,68 -1 31,8 -10 -31,12 11 0,4 4 31,12 6 -31,-12 21 0,8 32 31,-28 21 -31,-16 6 0,-28 -6 16,-8 15 -16,-28 17 31,-16 0 -31,-8 -11 0,-28 0 31,-28 -32 -31,-24 -10 0,-12 -10 32,-4 -12 -32,0 -20 0,4 -69 31,28 5 -31,4 -16 0,92 69 16,0 0 -16,0 0 0</inkml:trace>
    </iact:actionData>
  </iact:action>
  <iact:action type="add" startTime="128642">
    <iact:property name="dataType"/>
    <iact:actionData xml:id="d86">
      <inkml:trace xmlns:inkml="http://www.w3.org/2003/InkML" xml:id="stk86" contextRef="#ctx0" brushRef="#brinv">0 0 0</inkml:trace>
    </iact:actionData>
  </iact:action>
  <iact:action type="add" startTime="128643">
    <iact:property name="dataType"/>
    <iact:actionData xml:id="d87">
      <inkml:trace xmlns:inkml="http://www.w3.org/2003/InkML" xml:id="stk87" contextRef="#ctx0" brushRef="#brinv">22020 17909 0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2T01:09:00.125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029">
    <iact:property name="dataType"/>
    <iact:actionData xml:id="d0">
      <inkml:trace xmlns:inkml="http://www.w3.org/2003/InkML" xml:id="stk0" contextRef="#ctx0" brushRef="#br0">458 137 0,'0'0'31,"-117"206"-31,37 -42 0,19 -6 31,9 43 -31,10 16 0,14 -22 16,9 6 -16,9 -32 31,10 -5 -31,24 5 0,18 -58 31,38 -5 -31,0 -48 0,0 -26 31,-10 -43 -31,5 -5 0,-4 -37 16,-10 -21 -16,-9 -5 31,-19 -27 -31,-10 1 0,-14 10 32,-13 5 -32,-1 37 0,-14 -26 31,-14 31 -31,10 11 0,-10 11 15,-33 -22 -15,0 22 32,-9 26 -32,14 42 0,10 -5 31,4 37 -31,9 79 0,24 6 31,19 26 -31,37 -80 0,47 -4 16,-89 -101 -16,0 0 0,0 0 31</inkml:trace>
    </iact:actionData>
  </iact:action>
  <iact:action type="add" startTime="3754">
    <iact:property name="dataType"/>
    <iact:actionData xml:id="d1">
      <inkml:trace xmlns:inkml="http://www.w3.org/2003/InkML" xml:id="stk1" contextRef="#ctx0" brushRef="#br0">1802 374 0,'0'0'16,"0"0"-16,0 0 16,0 0 -16,-90 6 15,81 20 -15,-14 -5 31,-6 27 -31,-13 26 16,-10 42 -16,5 -15 16,19 20 -1,10 -15 -15,3 -32 16,30 10 -16,17 -41 31,11 -17 -31,22 -31 0,43 -16 31,5 -16 -31,14 -6 0,-24 27 32,-13 1 -32,-15 -1 0,14 37 15,0 21 -15,-13 27 32,-20 -6 -32,-23 1 0,-28 15 15,-20 11 -15,-22 31 31,-24 1 -31,-24 -6 16,-13 -26 -16,-1 -16 16,10 -53 -16,-19 11 31,0 -16 -31,-1 -43 0,25 1 31,4 -1 -31,24 -15 0,-1 -21 31,24 -48 -31,33 111 0,0 0 0,0 0 16</inkml:trace>
    </iact:actionData>
  </iact:action>
  <iact:action type="add" startTime="4479">
    <iact:property name="dataType"/>
    <iact:actionData xml:id="d2">
      <inkml:trace xmlns:inkml="http://www.w3.org/2003/InkML" xml:id="stk2" contextRef="#ctx0" brushRef="#br0">1938 528 0,'0'0'15,"146"-6"-15,-38 1 32,0 0 -32,4 -11 15,20 16 -15,4 -21 16,-23 42 -16,-113 -21 15,0 0 -15,0 0 32</inkml:trace>
    </iact:actionData>
  </iact:action>
  <iact:action type="add" startTime="4805">
    <iact:property name="dataType"/>
    <iact:actionData xml:id="d3">
      <inkml:trace xmlns:inkml="http://www.w3.org/2003/InkML" xml:id="stk3" contextRef="#ctx0" brushRef="#br0">3742 248 0,'0'0'15,"0"0"-15,-47 190 32,9 -79 -32,10 32 15,-9 -11 1,-1 37 -16,0 -48 0,10 17 31,9 -33 -31,5 -25 0,14 -6 31,0 -27 -31,10 -31 0,9 -5 16,23 -22 0,33 -5 -16,14 -26 15,24 -21 -15,19 20 32,32 12 -32,-28 -12 0,-4 12 31,-15 25 -31,-13 -4 0,-6 -6 15,29 26 -15,-127 -10 32,0 0 -32,0 0 0</inkml:trace>
    </iact:actionData>
  </iact:action>
  <iact:action type="add" startTime="5444">
    <iact:property name="dataType"/>
    <iact:actionData xml:id="d4">
      <inkml:trace xmlns:inkml="http://www.w3.org/2003/InkML" xml:id="stk4" contextRef="#ctx0" brushRef="#br0">4315 422 0,'0'0'32,"0"0"-32,0 0 0,0 0 15,0 0 -15,0 0 0,47 143 32,-42 -32 -32,-19 58 15,-24 69 1,5 84 -16,0 16 31,5 -5 -31,5 -69 0,-1 -26 16,19 21 -16,5 -259 31,0 0 -31,0 0 0</inkml:trace>
    </iact:actionData>
  </iact:action>
  <iact:action type="add" startTime="8137">
    <iact:property name="dataType"/>
    <iact:actionData xml:id="d5">
      <inkml:trace xmlns:inkml="http://www.w3.org/2003/InkML" xml:id="stk5" contextRef="#ctx0" brushRef="#br0">5729 1236 0,'14'486'47,"-14"-486"-47,-51 190 15,36 16 -15,-13 -84 0,56 -74 32,-28 -48 -32,0 0 0,0 0 0</inkml:trace>
    </iact:actionData>
  </iact:action>
  <iact:action type="add" startTime="8807">
    <iact:property name="dataType"/>
    <iact:actionData xml:id="d6">
      <inkml:trace xmlns:inkml="http://www.w3.org/2003/InkML" xml:id="stk6" contextRef="#ctx0" brushRef="#br0">7073 618 0,'0'0'15,"131"-43"-15,-41 49 16,22 25 -16,-18 27 16,-42 64 -1,-57 68 -15,-75 -10 32,-46 -6 -32,-1 27 0,0 21 15,-66 -16 -15,-4 -31 31,37 -33 -31,43 -62 0,37 -28 32,42 -36 -32,29 -21 0,28 -16 30,23 -27 -30,28 17 0,57 -22 16,42 0 -16,57 -11 31,-15 38 -31,-9 21 0,-33 5 31,-9 10 -31,-24 17 0,-51 -17 31,-43 1 -31,-23 -11 0,-19 0 32,0 0 -32,0 0 0</inkml:trace>
    </iact:actionData>
  </iact:action>
  <iact:action type="add" startTime="9415">
    <iact:property name="dataType"/>
    <iact:actionData xml:id="d7">
      <inkml:trace xmlns:inkml="http://www.w3.org/2003/InkML" xml:id="stk7" contextRef="#ctx0" brushRef="#br0">8773 433 0,'0'0'16,"0"0"-16,80 15 15,0 -25 -15,19 -11 32,-1 -6 -32,1 33 0,-33 9 31,-14 7 -31,-24 41 0,-24 27 30,-32 0 -30,-33 26 0,5 -21 16,-48 21 -16,15 -31 31,0 -27 -31,23 -5 0,38 -16 31,14 -32 -31,37 -31 0,29 -22 32,33 11 -32,23 5 0,0 -5 31,-19 11 -31,0 31 0,0 27 15,-4 37 -15,-5 5 32,-33 16 -32,-28 10 0,-19 37 15,-33 1 -15,-33 5 32,-23 -27 -32,-33 -26 15,-5 -43 -15,-9 11 16,13 -37 -16,-8 -52 31,18 -22 -31,14 5 16,34 1 -16,13 -1 15,24 17 -15,28 31 0,0 0 32,0 0 -32</inkml:trace>
    </iact:actionData>
  </iact:action>
  <iact:action type="add" startTime="11629">
    <iact:property name="dataType"/>
    <iact:actionData xml:id="d8">
      <inkml:trace xmlns:inkml="http://www.w3.org/2003/InkML" xml:id="stk8" contextRef="#ctx0" brushRef="#br0">5353 4391 0,'0'0'16,"-192"74"-16,65 -16 15,9 43 1,29 -1 -16,-14 22 31,-1 -1 -31,11 43 0,17 10 31,20 17 -31,28 -12 0,14 -20 16,23 -1 -16,19 17 31,29 -17 -31,32 -41 0,10 -22 31,13 -11 -31,15 -52 0,19 -21 32,9 -1 -32,5 -36 0,-24 -27 15,5 -47 -15,-29 -11 32,11 -48 -32,-25 -10 0,6 5 31,-20 16 -31,-37 -47 0,-28 4 31,-33 -57 -31,-33 31 0,-24 43 31,-8 20 -31,-30 28 0,-3 15 16,-15 21 -16,0 26 31,-19 54 -31,-9 15 0,14 32 31,141 -37 -31,0 0 0,0 0 16</inkml:trace>
    </iact:actionData>
  </iact:action>
  <iact:action type="add" startTime="12408">
    <iact:property name="dataType"/>
    <iact:actionData xml:id="d9">
      <inkml:trace xmlns:inkml="http://www.w3.org/2003/InkML" xml:id="stk9" contextRef="#ctx0" brushRef="#br0">4775 6965 0,'0'0'15,"-117"100"-15,18 32 16,1 53 -16,-1 -37 31,0 32 -31,10 10 0,9 -5 16,0 -26 -16,1 5 31,22 -53 -31,57 -111 16,0 0 -16,0 0 0</inkml:trace>
    </iact:actionData>
  </iact:action>
  <iact:action type="add" startTime="12735">
    <iact:property name="dataType"/>
    <iact:actionData xml:id="d10">
      <inkml:trace xmlns:inkml="http://www.w3.org/2003/InkML" xml:id="stk10" contextRef="#ctx0" brushRef="#br0">2102 9237 0,'0'0'31,"-70"233"-31,28 -64 16,13 21 -1,15 -5 -15,24 37 0,46 16 31,29 0 -31,27 -27 0,25 -20 32,18 -22 -32,37 -37 0,-8 -58 31,-1 -69 -31,-14 -26 0,-28 -48 16,-5 -42 -16,-4 -52 31,-15 -7 -31,-32 -30 0,-10 9 31,-24 6 -31,-27 22 0,-15 15 31,-32 -27 -31,-15 27 0,-18 11 16,-15 10 -16,1 -5 31,-29 -21 -31,-9 31 0,-14 37 31,5 48 -31,-20 -5 0,-8 10 32,-29 17 -32,-5 4 0,24 37 31,5 38 -31,14 15 0,14 32 16,9 74 -16,43 16 31,46 31 -31,48 27 15,32 -42 -15,-56 -217 16,0 0 -16,0 0 0</inkml:trace>
    </iact:actionData>
  </iact:action>
  <iact:action type="add" startTime="13500">
    <iact:property name="dataType"/>
    <iact:actionData xml:id="d11">
      <inkml:trace xmlns:inkml="http://www.w3.org/2003/InkML" xml:id="stk11" contextRef="#ctx0" brushRef="#br0">5762 6701 0,'0'0'16,"0"0"-16,-61 259 31,84 -101 -31,15 22 16,28 15 -16,9 33 15,10 -12 -15,13 17 32,-18 -22 -32,-5 -31 0,10 -48 15,-19 -42 -15,-15 -90 32,-51 0 -32,0 0 0,0 0 15</inkml:trace>
    </iact:actionData>
  </iact:action>
  <iact:action type="add" startTime="13873">
    <iact:property name="dataType"/>
    <iact:actionData xml:id="d12">
      <inkml:trace xmlns:inkml="http://www.w3.org/2003/InkML" xml:id="stk12" contextRef="#ctx0" brushRef="#br0">6269 9343 0,'0'0'32,"-122"185"-32,52 -32 0,13 17 31,25 -7 -31,36 49 0,34 -6 31,18 11 -31,33 -22 0,10 -36 31,28 -17 -31,28 -9 0,9 -75 32,1 -16 -32,-15 -31 0,10 -64 15,-19 -11 -15,0 -47 31,14 -68 -31,-24 -22 0,-51 -5 16,-23 10 -16,-29 32 31,-24 -15 -31,-27 15 16,-10 21 -16,-33 6 16,-18 4 -16,-29 -15 31,-28 27 -31,5 5 0,-5 26 31,14 32 -31,-28 37 0,9 15 16,-23 43 -16,0 43 31,0 62 -31,28 1 16,-5 10 -16,146 -153 15,0 0 -15,0 0 0</inkml:trace>
    </iact:actionData>
  </iact:action>
  <iact:action type="add" startTime="14684">
    <iact:property name="dataType"/>
    <iact:actionData xml:id="d13">
      <inkml:trace xmlns:inkml="http://www.w3.org/2003/InkML" xml:id="stk13" contextRef="#ctx0" brushRef="#br0">2610 11885 0,'0'0'15,"0"0"-15,0 0 16,0 0 -16,-99 21 31,66 16 -31,-4 11 0,-15 63 16,-18 58 -16,-20 43 31,-18 -1 -31,-5 21 0,15 17 31,98 -249 -31,0 0 0,0 0 38</inkml:trace>
    </iact:actionData>
  </iact:action>
  <iact:action type="add" startTime="15018">
    <iact:property name="dataType"/>
    <iact:actionData xml:id="d14">
      <inkml:trace xmlns:inkml="http://www.w3.org/2003/InkML" xml:id="stk14" contextRef="#ctx0" brushRef="#br0">378 14877 0,'0'0'16,"-61"206"-16,33 21 15,23 -42 1,15 -21 -16,37 5 15,33 21 -15,9 -10 32,9 -21 -32,11 -33 0,13 -36 15,-5 -42 -15,19 -43 32,10 -42 -32,-5 -53 15,-28 -15 -15,-1 -49 16,-13 -25 -16,14 -28 31,-29 -15 -31,1 27 0,-33 5 16,-29 26 -16,-18 11 31,-33 20 -31,-24 -4 16,-9 21 -16,9 21 15,-23 15 -15,-10 22 31,-27 21 -31,-20 11 0,-13 20 32,-1 17 -32,5 37 0,-9 -27 15,-5 21 -15,9 21 32,14 33 -32,43 20 15,33 32 -15,42 42 16,28 90 -16,5 6 31,-19 -286 -31,0 0 0,0 0 31</inkml:trace>
    </iact:actionData>
  </iact:action>
  <iact:action type="add" startTime="15705">
    <iact:property name="dataType"/>
    <iact:actionData xml:id="d15">
      <inkml:trace xmlns:inkml="http://www.w3.org/2003/InkML" xml:id="stk15" contextRef="#ctx0" brushRef="#br0">2972 11706 0,'0'0'32,"0"0"-32,23 211 0,19 -37 31,38 64 -15,5 5 -16,13 -10 0,15 21 15,5 -1 -15,-24 -10 31,-29 -21 -31,-65 -222 0,0 0 0,0 0 32</inkml:trace>
    </iact:actionData>
  </iact:action>
  <iact:action type="add" startTime="15999">
    <iact:property name="dataType"/>
    <iact:actionData xml:id="d16">
      <inkml:trace xmlns:inkml="http://www.w3.org/2003/InkML" xml:id="stk16" contextRef="#ctx0" brushRef="#br0">3836 14364 0,'0'0'16,"-99"63"-16,24 -15 31,9 5 -31,5 16 0,10 57 16,4 7 -1,9 30 -15,10 7 32,14 62 -32,18 27 0,25 -37 31,18 -26 -31,18 -38 0,25 -5 16,18 32 -16,-5 -53 31,5 -36 -31,-5 -33 15,20 -42 -15,32 -26 16,4 -43 -16,-18 -42 31,-28 -31 -31,-24 -27 0,10 -37 16,0 16 -16,-15 -16 31,-9 -5 -31,-23 20 0,-29 28 31,-23 10 -31,-18 15 0,-15 6 32,-14 16 -32,-10 16 0,-8 5 31,-20 0 -31,5 -11 0,-9 -10 31,0 32 -31,4 10 0,10 21 16,-10 6 -16,-27 -1 31,-29 -4 -31,9 25 0,19 12 31,24 10 -31,0 -1 0,-10 7 16,-4 30 -16,42 -4 31,61 -48 -31,0 0 0,0 0 16</inkml:trace>
    </iact:actionData>
  </iact:action>
  <iact:action type="add" startTime="16827">
    <iact:property name="dataType"/>
    <iact:actionData xml:id="d17">
      <inkml:trace xmlns:inkml="http://www.w3.org/2003/InkML" xml:id="stk17" contextRef="#ctx0" brushRef="#br0">7279 11177 0,'0'0'32,"-98"106"-32,37 -11 0,-10 48 15,-13 73 1,4 12 -16,-9 41 31,9 -10 -31,9 21 0,-13 -5 16,4 69 -16,80 -344 28,0 0 -28,0 0 0</inkml:trace>
    </iact:actionData>
  </iact:action>
  <iact:action type="add" startTime="17199">
    <iact:property name="dataType"/>
    <iact:actionData xml:id="d18">
      <inkml:trace xmlns:inkml="http://www.w3.org/2003/InkML" xml:id="stk18" contextRef="#ctx0" brushRef="#br0">6321 14464 0,'0'0'32,"-136"127"-32,56 11 15,10 -11 -15,23 5 32,14 -16 -32,14 27 0,19 20 15,19 22 -15,18 11 31,20 -16 -31,18 -43 0,0 -5 16,28 6 -16,43 10 31,-15 -22 -31,-4 -52 16,-14 -31 -16,0 -43 16,4 -32 -16,38 -58 31,-18 -42 -31,-15 -37 0,-19 10 31,-14 -20 -31,-18 10 0,-5 -16 40,-15 -6 -40,-18 22 0,-14 42 16,-24 11 -16,-9 32 31,-5 10 -31,-28 -6 16,-9 12 -16,0 4 15,9 -10 -15,-5 27 32,10 -12 -32,-1 12 0,6 20 31,-6 1 -31,1 0 0,5 10 16,-10 0 -16,0 5 31,-10 1 -31,6 -6 0,-15 16 31,5 -5 -31,-10 -6 0,10 0 31,10 17 -31,8 -1 0,10 16 16,5 -5 -16,-14 -5 31,0 26 -31,-19 -6 16,-1 6 -16,-22 -16 15,-5 11 -15,-33 5 32,122 -37 -32,0 0 0,0 0 0</inkml:trace>
    </iact:actionData>
  </iact:action>
  <iact:action type="add" startTime="19656">
    <iact:property name="dataType"/>
    <iact:actionData xml:id="d19">
      <inkml:trace xmlns:inkml="http://www.w3.org/2003/InkML" xml:id="stk19" contextRef="#ctx0" brushRef="#br0">5024 4735 0,'-23'111'31,"23"-111"-31,0 0 15,0 0 -15,0 0 0,0 0 0,0 0 32,80 -106 -17,-80 106 -15,0 0 0,-19 95 32,-14 32 -32,-18 10 31,4 6 -31,0 26 15,9 -5 -15,14 37 16,24 -37 -16,29 -43 31,18 -31 -31,0 -37 0,23 -37 32,38 -37 -32,0 -27 0,-9 -42 31,-19 -10 -31,-5 -11 0,-19 5 15,-4 -26 -15,-24 10 32,-9 33 -32,-24 41 0,-28 32 31,-32 37 -31,-15 16 0,-14 58 31,-10 27 -31,-8 15 0,-1 11 16,38 -21 -16,23 -5 31,80 -17 -31,-28 -105 0,0 0 0,0 0 16</inkml:trace>
    </iact:actionData>
  </iact:action>
  <iact:action type="add" startTime="20640">
    <iact:property name="dataType"/>
    <iact:actionData xml:id="d20">
      <inkml:trace xmlns:inkml="http://www.w3.org/2003/InkML" xml:id="stk20" contextRef="#ctx0" brushRef="#br0">2812 9528 0,'0'0'16,"0"0"-16,0 0 14,0 0 -14,-94 143 31,66 -85 -31,-10 32 0,0 -6 32,10 12 -32,14 -7 15,19 -20 -15,18 -27 16,20 -15 -16,18 -17 16,5 -4 -16,37 -17 31,-4 11 -31,13 5 0,-27 11 31,-1 0 -31,-4 21 0,-14 16 31,-28 31 -31,-48 6 0,-9 -16 32,-28 -26 -32,-32 42 0,-25 -32 31,-13 -5 -31,-1 -37 0,10 -11 15,24 -26 -15,13 -6 32,24 -15 -32,28 -21 0,19 63 31,0 0 -31,0 0 0</inkml:trace>
    </iact:actionData>
  </iact:action>
  <iact:action type="add" startTime="21155">
    <iact:property name="dataType"/>
    <iact:actionData xml:id="d21">
      <inkml:trace xmlns:inkml="http://www.w3.org/2003/InkML" xml:id="stk21" contextRef="#ctx0" brushRef="#br0">2826 9856 0,'0'0'31,"0"0"-31,155 -27 0,-42 33 14,28 -17 -14,42 -36 32,9 -43 -32,34 -53 0,9 37 15,-235 106 -15,0 0 0,0 0 32</inkml:trace>
    </iact:actionData>
  </iact:action>
  <iact:action type="add" startTime="21870">
    <iact:property name="dataType"/>
    <iact:actionData xml:id="d22">
      <inkml:trace xmlns:inkml="http://www.w3.org/2003/InkML" xml:id="stk22" contextRef="#ctx0" brushRef="#br0">7016 9512 0,'0'0'32,"0"0"-32,0 0 0,0 0 15,-103 143 -15,56 -37 31,-9 21 -31,-1 10 16,10 -21 -16,5 -31 16,9 -1 -16,10 -20 31,4 -6 -31,19 -21 0,14 -21 16,38 -22 -16,28 -31 31,23 1 -31,38 9 0,-19 -26 31,0 0 -31,-9 -5 0,-24 5 16,0 6 -16,-89 47 31,0 0 -31,0 0 0</inkml:trace>
    </iact:actionData>
  </iact:action>
  <iact:action type="add" startTime="22307">
    <iact:property name="dataType"/>
    <iact:actionData xml:id="d23">
      <inkml:trace xmlns:inkml="http://www.w3.org/2003/InkML" xml:id="stk23" contextRef="#ctx0" brushRef="#br0">7087 9327 0,'0'0'15,"0"0"-15,0 175 16,0 -38 -16,14 90 16,14 96 -1,14 26 -15,-13 5 16,-15 0 -16,-5 16 31,-9 -370 -31,0 0 0,0 0 16</inkml:trace>
    </iact:actionData>
  </iact:action>
  <iact:action type="add" startTime="22993">
    <iact:property name="dataType"/>
    <iact:actionData xml:id="d24">
      <inkml:trace xmlns:inkml="http://www.w3.org/2003/InkML" xml:id="stk24" contextRef="#ctx0" brushRef="#br0">1407 14739 0,'0'0'15,"0"0"-15,0 0 0,-9 138 32,4 -43 -32,-9 48 15,-14 20 -15,0 59 16,-24 0 -16,-9 53 31,42 5 -31,19 -280 0,0 0 0,0 0 31</inkml:trace>
    </iact:actionData>
  </iact:action>
  <iact:action type="add" startTime="23523">
    <iact:property name="dataType"/>
    <iact:actionData xml:id="d25">
      <inkml:trace xmlns:inkml="http://www.w3.org/2003/InkML" xml:id="stk25" contextRef="#ctx0" brushRef="#br0">3667 15331 0,'0'0'31,"0"0"-31,0 0 0,0 0 16,108 -111 -16,-28 64 31,9 -11 -31,24 5 0,4 26 31,-32 27 -31,-10 21 0,-33 22 32,-4 25 -32,-38 27 0,-33 27 15,-28 0 -15,-5 -6 31,-23 5 -31,-10 -10 0,0 -5 32,15 -11 -32,32 -42 0,15 -16 31,27 -16 -31,10 -10 0,85 -27 16,37 -26 -16,47 -11 31,42 5 -31,24 -26 0,-9 21 31,-38 -36 -31,-188 89 0,0 0 0,0 0 31</inkml:trace>
    </iact:actionData>
  </iact:action>
  <iact:action type="add" startTime="24403">
    <iact:property name="dataType"/>
    <iact:actionData xml:id="d26">
      <inkml:trace xmlns:inkml="http://www.w3.org/2003/InkML" xml:id="stk26" contextRef="#ctx0" brushRef="#br0">6434 14787 0,'0'0'31,"0"0"-31,0 0 0,0 0 15,0 0 -15,127 -64 32,-57 49 -32,10 -1 0,5 -11 15,4 27 -15,-5 -5 32,1 16 -32,-29 -1 15,-32 6 -15,-15 37 16,-23 5 -16,-33 16 31,-14 0 -31,-14 0 0,-5 0 31,10 -11 -31,13 -10 0,10 0 32,28 -11 -32,19 -36 0,0 -6 0,99 -11 15,-19 0 16,28 -15 -31,14 5 0,-23 0 32,-10 31 -32,5 22 0,-5 0 15,-9 21 -15,-38 5 32,-27 -5 -32,-39 -1 15,-28 -9 -15,-37 10 16,-28 5 -16,-10 0 31,-5 -5 -31,24 -16 0,0 -6 45,10 -15 -45,-1 -16 0,99 0 32,0 0 -32,0 0 0</inkml:trace>
    </iact:actionData>
  </iact:action>
  <iact:action type="add" startTime="31320">
    <iact:property name="dataType"/>
    <iact:actionData xml:id="d27">
      <inkml:trace xmlns:inkml="http://www.w3.org/2003/InkML" xml:id="stk27" contextRef="#ctx0" brushRef="#br0">16238 205 0,'0'0'32,"-80"69"-32,24 -16 0,-19 10 31,0 6 -31,4 26 0,-4 16 16,14 21 -16,9 16 31,5 32 -31,10 -6 15,9 11 -15,23 -26 16,10 -22 -16,13 1 31,11 -22 -31,13 -32 0,0 -25 32,5 -33 -32,28 -5 0,10 -26 15,4 -27 -15,14 -42 31,-27 11 -31,-11 -16 0,-13 -6 32,-14 0 -32,-20 -15 0,-18 15 31,-9 27 -31,-14 11 0,-15 4 16,-18 22 -16,-24 0 31,-14 26 -31,9 32 0,-4 11 30,4 26 -30,10 32 0,19 42 31,-1 42 -31,43 -21 0,28 -26 16,-14 -143 -16,0 0 0,0 0 31</inkml:trace>
    </iact:actionData>
  </iact:action>
  <iact:action type="add" startTime="32412">
    <iact:property name="dataType"/>
    <iact:actionData xml:id="d28">
      <inkml:trace xmlns:inkml="http://www.w3.org/2003/InkML" xml:id="stk28" contextRef="#ctx0" brushRef="#br0">18611 300 0,'0'0'16,"0"0"-16,0 0 31,0 0 -31,0 0 0,0 0 31,0 0 -31,0 0 0,-118 127 32,71 -26 -32,0 15 0,-9 16 15,14 -10 1,13 -11 -16,29 -22 15,5 -4 -15,19 -32 32,37 -37 -32,23 -37 0,10 -1 31,5 -9 -31,9 4 0,14 11 31,-19 48 -31,-9 -16 0,-9 37 16,4 -6 -16,-23 12 31,-43 25 -31,-8 -10 0,-20 27 31,-5 4 -31,-18 22 0,-37 -21 46,-11 -6 -46,-4 -26 0,-23 -21 15,-19 -37 -15,-10 -27 31,29 -10 -31,23 0 0,29 -21 32,18 5 -32,33 16 0,0 21 31,0 0 -31,0 0 0</inkml:trace>
    </iact:actionData>
  </iact:action>
  <iact:action type="add" startTime="33082">
    <iact:property name="dataType"/>
    <iact:actionData xml:id="d29">
      <inkml:trace xmlns:inkml="http://www.w3.org/2003/InkML" xml:id="stk29" contextRef="#ctx0" brushRef="#br0">18597 470 0,'0'0'32,"0"0"-32,0 0 0,0 0 31,84 0 -31,-18 -11 0,37 0 16,19 -4 -16,38 -12 31,-14 22 -31,4 10 15,-32 6 -15,74 -11 16,-192 0 -16,0 0 31,0 0 -31</inkml:trace>
    </iact:actionData>
  </iact:action>
  <iact:action type="add" startTime="33519">
    <iact:property name="dataType"/>
    <iact:actionData xml:id="d30">
      <inkml:trace xmlns:inkml="http://www.w3.org/2003/InkML" xml:id="stk30" contextRef="#ctx0" brushRef="#br0">21678 374 0,'0'0'31,"0"0"-31,-56 180 0,37 -42 15,5 15 -15,-14 -21 32,4 0 -32,6 -5 0,-1 -37 15,19 -27 -15,-10 -26 32,20 -10 -32,-1 -27 0,15 -16 15,-1 -5 -15,20 5 16,32 10 15,47 -25 -31,5 -6 0,14 16 31,-38 -6 -31,-9 17 0,0 4 16,9 1 -16,-9 0 31,-9 -1 -31,9 -9 16,-94 15 -16,0 0 0,0 0 15</inkml:trace>
    </iact:actionData>
  </iact:action>
  <iact:action type="add" startTime="33987">
    <iact:property name="dataType"/>
    <iact:actionData xml:id="d31">
      <inkml:trace xmlns:inkml="http://www.w3.org/2003/InkML" xml:id="stk31" contextRef="#ctx0" brushRef="#br0">22247 470 0,'0'0'15,"0"0"-15,-5 137 32,-4 -10 -32,-10 26 0,10 0 15,-6 22 1,1 31 -16,-9 37 31,9 -21 -31,0 0 0,0 -69 16,4 -26 -16,10 -127 31,0 0 -31,0 0 0</inkml:trace>
    </iact:actionData>
  </iact:action>
  <iact:action type="add" startTime="34719">
    <iact:property name="dataType"/>
    <iact:actionData xml:id="d32">
      <inkml:trace xmlns:inkml="http://www.w3.org/2003/InkML" xml:id="stk32" contextRef="#ctx0" brushRef="#br0">25535 417 0,'0'0'31,"0"0"-31,0 0 0,-42 185 32,0 5 -32,-29 21 15,6 43 -15,-1 0 16,-9 26 -16,4 -27 15,43 -52 -15,28 -201 32,0 0 -32,0 0 0</inkml:trace>
    </iact:actionData>
  </iact:action>
  <iact:action type="add" startTime="35344">
    <iact:property name="dataType"/>
    <iact:actionData xml:id="d33">
      <inkml:trace xmlns:inkml="http://www.w3.org/2003/InkML" xml:id="stk33" contextRef="#ctx0" brushRef="#br0">27917 501 0,'0'0'16,"0"0"-16,0 0 20,0 0 -20,85 -63 0,-15 63 31,29 -11 -31,0 27 0,-6 -5 16,-8 31 -1,-5 27 -15,-33 36 16,-24 33 -16,-37 4 31,-42 28 -31,-24 -12 0,-47 -20 32,-23 -22 -32,9 16 0,28 -26 15,5 10 -15,-5 11 31,-4 -22 -31,28 -20 0,37 -32 32,28 -21 -32,24 -48 0,0 0 0,118 5 15,23 -20 17,9 -43 -32,-9 31 15,42 22 -15,10 -5 16,9 -22 -16,-42 53 31,-160 -5 -31,0 0 0,0 0 16</inkml:trace>
    </iact:actionData>
  </iact:action>
  <iact:action type="add" startTime="36066">
    <iact:property name="dataType"/>
    <iact:actionData xml:id="d34">
      <inkml:trace xmlns:inkml="http://www.w3.org/2003/InkML" xml:id="stk34" contextRef="#ctx0" brushRef="#br0">31281 300 0,'0'0'16,"0"0"-16,0 0 16,0 0 -16,42 -148 31,5 127 -31,5 -16 0,-1 11 16,11 21 -16,13 20 31,33 17 -31,19 5 15,-15 21 -15,-32 11 16,-28 0 -16,-38 15 31,-19 6 -31,-23 5 0,-33 11 16,-28 -32 -16,-5 -21 31,-10 15 -31,10 -15 16,19 -26 -16,33 -17 15,14 1 -15,18 -11 32,20 -11 -32,13 -5 0,15 11 31,9 -5 -31,28 20 0,10 17 16,9 -22 -16,14 21 31,0 17 -31,-28 -6 29,-10 0 -29,-14 -6 16,-13 49 -16,-20 15 31,-9 -21 -31,-14 0 0,-9 0 16,-15 -11 -16,-18 1 31,-14 10 -31,-29 10 16,-14 -42 -16,-23 6 15,-4 -27 -15,-25 -21 32,20 -16 -32,13 -15 0,24 -12 31,0 6 -31,5 -16 0,89 53 31,0 0 -31,0 0 0</inkml:trace>
    </iact:actionData>
  </iact:action>
  <iact:action type="add" startTime="74140">
    <iact:property name="dataType"/>
    <iact:actionData xml:id="d35">
      <inkml:trace xmlns:inkml="http://www.w3.org/2003/InkML" xml:id="stk35" contextRef="#ctx0" brushRef="#br0">15731 2911 0,'225'-5'31,"-225"5"-31,325 74 16,-109 -63 -16,-216 -11 0,0 0 31,0 0 -31</inkml:trace>
    </iact:actionData>
  </iact:action>
  <iact:action type="add" startTime="75233">
    <iact:property name="dataType"/>
    <iact:actionData xml:id="d36">
      <inkml:trace xmlns:inkml="http://www.w3.org/2003/InkML" xml:id="stk36" contextRef="#ctx0" brushRef="#br0">32291 2779 0,'0'0'15</inkml:trace>
    </iact:actionData>
  </iact:action>
  <iact:action type="add" startTime="76339">
    <iact:property name="dataType"/>
    <iact:actionData xml:id="d37">
      <inkml:trace xmlns:inkml="http://www.w3.org/2003/InkML" xml:id="stk37" contextRef="#ctx0" brushRef="#br0">31544 3086 0,'230'10'32,"-136"1"-32,179 -16 15,-71 -38 -15,-202 43 0,0 0 32,0 0 -32</inkml:trace>
    </iact:actionData>
  </iact:action>
  <iact:action type="add" startTime="77669">
    <iact:property name="dataType"/>
    <iact:actionData xml:id="d38">
      <inkml:trace xmlns:inkml="http://www.w3.org/2003/InkML" xml:id="stk38" contextRef="#ctx0" brushRef="#br0">15548 4682 0,'4'-69'31,"-4"69"-31,0 0 0,0 0 32,118 -85 -32,-66 54 0,-6 -6 31,1 42 -31,24 -10 0,23 15 16,14 -20 -1,-9 26 -15,-15 5 31,-13 10 -31,-29 -15 0,-19 21 16,-4 -5 -16,-19 -21 31,0 31 -31,-28 21 0,-5 -10 16,0 5 -16,-9 -10 31,-5 -6 -31,-19 0 16,5 -20 -16,-14 25 15,5 -10 -15,-15 21 32,14 -26 -32,1 0 0,28 -6 15,9 1 -15,9 -22 32,15 11 -32,9 -11 0,0 -16 15,38 11 1,-1 -5 -16,10 -11 30,28 -15 -30,29 41 0,13 -26 31,5 37 -31,-9 -5 0,-14 11 16,-24 26 -16,-19 21 31,-4 10 -31,-5 38 16,-28 -11 -16,-48 -22 15,-8 22 -15,-20 0 32,-18 27 -32,-9 -27 0,-43 -16 15,-42 5 -15,-14 -52 32,28 -27 -32,14 -16 15,33 -31 -15,9 -53 16,24 -6 -16,28 6 31,-5 -80 -31,52 159 0,0 0 31,0 0 -31</inkml:trace>
    </iact:actionData>
  </iact:action>
  <iact:action type="add" startTime="78917">
    <iact:property name="dataType"/>
    <iact:actionData xml:id="d39">
      <inkml:trace xmlns:inkml="http://www.w3.org/2003/InkML" xml:id="stk39" contextRef="#ctx0" brushRef="#br0">18611 4708 0,'0'0'16,"0"0"-16,0 0 15,-61 153 -15,51 -137 32,6 5 -32,4 -10 0,0 0 0,65 4 31,-27 -15 -31,46 -15 16,-4 4 -16,38 53 31,-15 -10 -31,-9 10 15,-19 48 -15,-14 0 16,-18 21 -16,-20 37 31,-14 -11 -31,-23 -36 0,-47 -33 16,-19 -15 -16,-28 0 45,-18 -11 -45,-6 -20 16,15 -33 -16,32 6 15,29 -27 -15,27 -21 32,11 0 -32,18 -21 15,0 74 -15,0 0 0,0 0 16</inkml:trace>
    </iact:actionData>
  </iact:action>
  <iact:action type="add" startTime="79369">
    <iact:property name="dataType"/>
    <iact:actionData xml:id="d40">
      <inkml:trace xmlns:inkml="http://www.w3.org/2003/InkML" xml:id="stk40" contextRef="#ctx0" brushRef="#br0">18831 4766 0,'0'0'15,"0"0"-15,0 0 16,0 0 -16,71 -148 31,28 106 -31,37 -27 16,-5 -10 -1,20 10 -15,18 11 0,33 16 32,-24 -6 -32,-178 48 0,0 0 0,0 0 15</inkml:trace>
    </iact:actionData>
  </iact:action>
  <iact:action type="add" startTime="79873">
    <iact:property name="dataType"/>
    <iact:actionData xml:id="d41">
      <inkml:trace xmlns:inkml="http://www.w3.org/2003/InkML" xml:id="stk41" contextRef="#ctx0" brushRef="#br0">21364 4058 0,'0'0'32,"0"0"-32,0 0 0,-33 206 15,33 -116 -15,-14 -16 31,-10 48 -31,15 -22 16,-10 22 -16,10 -22 16,-1 0 -16,24 -4 31,14 -12 -31,19 -10 0,10 11 31,-1 -38 -31,15 -15 0,41 -21 16,34 -11 -16,-10 -16 31,1 -32 -31,-29 -5 0,-24 -10 31,-18 -22 -31,-66 85 0,0 0 0,0 0 32</inkml:trace>
    </iact:actionData>
  </iact:action>
  <iact:action type="add" startTime="80263">
    <iact:property name="dataType"/>
    <iact:actionData xml:id="d42">
      <inkml:trace xmlns:inkml="http://www.w3.org/2003/InkML" xml:id="stk42" contextRef="#ctx0" brushRef="#br0">22139 4317 0,'0'0'16,"0"0"-16,0 0 31,-89 164 -31,42 -16 0,14 16 15,-5 31 1,1 38 -16,-15 42 31,-14 21 -31,0 15 0,24 -52 32,14 -58 -32,0 -42 0,28 -159 15,0 0 -15,0 0 0</inkml:trace>
    </iact:actionData>
  </iact:action>
  <iact:action type="add" startTime="80808">
    <iact:property name="dataType"/>
    <iact:actionData xml:id="d43">
      <inkml:trace xmlns:inkml="http://www.w3.org/2003/InkML" xml:id="stk43" contextRef="#ctx0" brushRef="#br0">25272 4196 0,'0'0'15,"-42"227"-15,-10 32 16,-4 31 0,18 12 -16,-9 -22 15,0 -42 -15,19 -38 16,19 -52 -16,37 -84 31,5 -101 -31,-33 37 0,0 0 31,0 0 -31</inkml:trace>
    </iact:actionData>
  </iact:action>
  <iact:action type="add" startTime="81292">
    <iact:property name="dataType"/>
    <iact:actionData xml:id="d44">
      <inkml:trace xmlns:inkml="http://www.w3.org/2003/InkML" xml:id="stk44" contextRef="#ctx0" brushRef="#br0">27814 4391 0,'0'0'16,"103"79"-16,-37 -5 31,-10 21 -31,-9 -10 0,-19 5 16,-37 31 -1,-29 12 -15,-13 15 32,-10 0 -32,-14 -16 0,-1 -21 15,6 -11 -15,-1 6 31,15 -53 -31,19 -16 0,4 -32 32,19 0 -32,14 0 0,42 -5 15,24 11 1,32 10 -16,24 16 31,19 -26 -31,33 -6 0,-5 -21 16,33 -37 -16,-37 -5 31,-165 58 -31,0 0 0,0 0 0</inkml:trace>
    </iact:actionData>
  </iact:action>
  <iact:action type="add" startTime="84115">
    <iact:property name="dataType"/>
    <iact:actionData xml:id="d45">
      <inkml:trace xmlns:inkml="http://www.w3.org/2003/InkML" xml:id="stk45" contextRef="#ctx0" brushRef="#br1">32075 3878 0,'0'0'15,"0"0"-15,-146 143 16,57 -85 -16,-10 48 16,1 37 -1,13 20 -15,15 1 31,-1 32 -31,15 -11 0,4 21 32,10 -32 -32,9 1 0,0 -17 15,24 -26 -15,13 -5 32,10 -32 -32,15 -15 0,22 -22 31,15 -5 -31,9 5 0,0 -37 31,-4 -10 -31,-10 -11 0,19 -37 16,14 -32 -16,9 -16 31,-9 1 -31,-9 -11 0,-34 5 31,-13 10 -31,-29 6 0,-18 27 31,-15 -11 -31,-9 -6 0,5 27 16,-19 0 -16,-4 -26 31,-29 21 -31,-19 26 16,5 26 -16,0 12 16,5 20 -16,0 32 31,-5 31 -31,14 22 0,23 42 31,10 32 -31,-9 32 0,56 -233 16,0 0 -16,0 0 0</inkml:trace>
    </iact:actionData>
  </iact:action>
  <iact:action type="add" startTime="90777">
    <iact:property name="dataType"/>
    <iact:actionData xml:id="d46">
      <inkml:trace xmlns:inkml="http://www.w3.org/2003/InkML" xml:id="stk46" contextRef="#ctx0" brushRef="#br1">4959 4861 0,'-85'-37'31,"85"37"-31,0 0 0,89 127 31,-13 -5 -31,13 36 0,14 -4 31,1 -17 -31,4 6 0,-5 -11 32,-4 11 -32,-20 -27 0,-32 -21 31,-9 -21 -31,-10 -26 0,-14 -22 15,-14 -26 -15,0 0 32,0 0 -32</inkml:trace>
    </iact:actionData>
  </iact:action>
  <iact:action type="add" startTime="91276">
    <iact:property name="dataType"/>
    <iact:actionData xml:id="d47">
      <inkml:trace xmlns:inkml="http://www.w3.org/2003/InkML" xml:id="stk47" contextRef="#ctx0" brushRef="#br1">6180 4745 0,'0'0'31,"0"0"-31,0 0 0,-103 -21 16,65 53 -16,-18 -1 31,-15 12 -31,1 10 0,-38 52 31,-5 27 -31,-23 53 0,-19 -5 32,-5 26 -32,5 -26 0,-5 -16 15,-4 5 -15,-29 42 31,-4 -36 -31,42 -43 0,155 -132 32,0 0 -32,0 0 0</inkml:trace>
    </iact:actionData>
  </iact:action>
  <iact:action type="add" startTime="92857">
    <iact:property name="dataType"/>
    <iact:actionData xml:id="d48">
      <inkml:trace xmlns:inkml="http://www.w3.org/2003/InkML" xml:id="stk48" contextRef="#ctx0" brushRef="#br1">7068 4159 0,'0'0'15,"0"0"-15,99 -69 32,-38 69 -32,-24 32 15,10 -27 -15,-14 11 16,-23 31 -16,-10 17 31,-71 26 -31,15 20 0,-5 -9 31,9 -17 -31,0 -20 0,10 15 32,-10 -26 -32,15 -27 0,9 -10 15,14 -10 -15,14 -1 0,0 -5 31,84 0 -31,-37 0 32,0 -5 -32,-5 5 0,-4 -11 15,32 27 -15,-9 10 32,1 -5 -32,-15 6 15,-15 -1 -15,-13 38 16,-24 36 -16,-18 -21 31,-19 22 -31,-10 -22 0,-14 11 16,1 -11 -16,-1 -5 31,9 -42 -31,-13 0 16,14 -22 -16,-6 -20 15,15 -43 -15,-9 -11 31,-19 -10 -31,4 0 0,71 74 21,0 0 -21,0 0 0</inkml:trace>
    </iact:actionData>
  </iact:action>
  <iact:action type="add" startTime="94323">
    <iact:property name="dataType"/>
    <iact:actionData xml:id="d49">
      <inkml:trace xmlns:inkml="http://www.w3.org/2003/InkML" xml:id="stk49" contextRef="#ctx0" brushRef="#br1">6373 14676 0,'37'21'31,"-37"-21"-31,0 0 0,85 164 16,-15 -48 -16,10 11 15,19 31 1,-5 -10 -16,-5 -5 15,14 10 -15,-9 1 0,5 15 31,-10 0 -31,-4 -21 0,-15 -21 16,-4 -27 -16,-5 -26 31,-23 -21 -31,-10 5 16,-19 -68 -16,20 -38 16,-29 48 -16,0 0 0,0 0 31</inkml:trace>
    </iact:actionData>
  </iact:action>
  <iact:action type="add" startTime="94854">
    <iact:property name="dataType"/>
    <iact:actionData xml:id="d50">
      <inkml:trace xmlns:inkml="http://www.w3.org/2003/InkML" xml:id="stk50" contextRef="#ctx0" brushRef="#br1">7373 14660 0,'0'0'15,"0"0"-15,0 0 16,-108 196 -16,52 -43 31,-10 11 -31,0 36 14,-9 -36 -14,-9 11 15,-15 -22 -15,-9 64 32,0 -6 -32,28 -47 0,-14 -58 15,38 -43 -15,28 -47 32,13 10 -32,15 -26 0,0 0 31,0 0 -31</inkml:trace>
    </iact:actionData>
  </iact:action>
  <iact:action type="add" startTime="95524">
    <iact:property name="dataType"/>
    <iact:actionData xml:id="d51">
      <inkml:trace xmlns:inkml="http://www.w3.org/2003/InkML" xml:id="stk51" contextRef="#ctx0" brushRef="#br1">8477 14475 0,'0'0'16,"0"0"-16,-103 238 31,61 -101 -31,-19 -5 0,4 27 31,15 -22 -31,19 -15 0,13 -11 16,1 -21 -16,9 0 31,19 15 -31,9 -31 16,0 -16 -16,10 -21 15,18 0 -15,19 -26 31,0 -22 -31,-4 6 0,-15 -32 32,-14 -10 -32,15 -1 0,-10 -21 15,-19 11 -15,0 -11 32,-9 11 -32,-14 11 0,-20 10 31,-3 0 -31,-20 0 0,1 16 31,-1 10 -31,-9 11 0,0 -5 16,-5 26 -16,-13 16 31,13 16 -31,5 5 16,23 21 -16,6 -5 15,-11 37 -15,11 42 31,18 -153 -31,0 0 0,0 0 0</inkml:trace>
    </iact:actionData>
  </iact:action>
  <iact:action type="add" startTime="115610">
    <iact:property name="dataType"/>
    <iact:actionData xml:id="d52">
      <inkml:trace xmlns:inkml="http://www.w3.org/2003/InkML" xml:id="stk52" contextRef="#ctx0" brushRef="#br1">6730 4766 0,'0'0'15,"98"148"-15,-8 21 32,-6 27 -17,-23 -16 -15,0 5 0,-4 -32 16,32 5 -16,-9 -4 31,0 -27 -31,-19 -16 0,-5 10 16,-23 -47 -16,-5 -16 31,-14 -10 -31,-9 -32 0,14 -16 0,0 -27 31,-19 27 -31,0 0 0,0 0 31</inkml:trace>
    </iact:actionData>
  </iact:action>
  <iact:action type="add" startTime="116140">
    <iact:property name="dataType"/>
    <iact:actionData xml:id="d53">
      <inkml:trace xmlns:inkml="http://www.w3.org/2003/InkML" xml:id="stk53" contextRef="#ctx0" brushRef="#br1">7956 4116 0,'0'0'16,"0"0"-16,0 0 31,0 0 -31,0 0 0,0 0 0,0 0 0,-80 148 31,52 -74 0,-14 16 -31,-1 16 0,-18 -6 16,-28 -5 -16,-38 -5 31,-23 11 -31,14 4 16,13 6 -16,20 16 15,-24 0 -15,-4 10 16,-10 11 -16,5 -10 31,27 -6 -31,34 -21 16,24 -27 -16,51 -84 16,0 0 -16,0 0 0</inkml:trace>
    </iact:actionData>
  </iact:action>
  <iact:action type="add" startTime="117107">
    <iact:property name="dataType"/>
    <iact:actionData xml:id="d54">
      <inkml:trace xmlns:inkml="http://www.w3.org/2003/InkML" xml:id="stk54" contextRef="#ctx0" brushRef="#br1">2187 9259 0,'0'0'15,"160"148"-15,-33 42 32,-1 5 -17,-32 -4 -15,0 -17 0,-4 -21 16,18 -21 -16,0 22 31,4 -17 -31,-4 -10 0,-4 -16 16,-24 -42 -16,-10 15 31,5 -15 -31,-28 -16 16,-14 -32 -16,-28 -5 15,0 -6 -15,-43 -25 0,0 -7 31,38 22 -31,0 0 0,0 0 16</inkml:trace>
    </iact:actionData>
  </iact:action>
  <iact:action type="add" startTime="117573">
    <iact:property name="dataType"/>
    <iact:actionData xml:id="d55">
      <inkml:trace xmlns:inkml="http://www.w3.org/2003/InkML" xml:id="stk55" contextRef="#ctx0" brushRef="#br1">2178 11219 0,'0'0'16,"0"0"-16,103 -37 31,0 -15 -31,-13 -7 16,13 -30 -16,5 -44 16,0 -25 -16,47 -48 31,19 5 -31,14 -5 0,-19 -16 15,5 16 -15,-10 -6 32,-4 6 -32,-5 0 15,-19 -16 -15,-136 222 16,0 0 -16,0 0 0</inkml:trace>
    </iact:actionData>
  </iact:action>
  <iact:action type="add" startTime="118707">
    <iact:property name="dataType"/>
    <iact:actionData xml:id="d56">
      <inkml:trace xmlns:inkml="http://www.w3.org/2003/InkML" xml:id="stk56" contextRef="#ctx0" brushRef="#br1">8524 4159 0,'0'0'16,"0"0"-16,0 0 31,0 0 -31,-47 163 0,29 -99 32,4 31 -32,-1 -26 0,20 -1 31,-5 -20 -31,14 -6 0,0 -15 15,19 -17 -15,5 -15 32,18 -6 -32,5 11 0,10 -16 31,4 27 -31,-9 15 0,4 -15 16,19 5 -16,-28 5 31,-14 11 -31,-14 -11 15,-5 21 -15,-23 6 16,-14 31 -16,-33 11 31,-15 16 -31,-9 -17 0,-13 -9 32,-34 4 -32,5 1 0,0 -53 30,14 -11 -30,23 -21 0,5 -16 15,15 -5 -15,4 10 32,23 -36 -32,76 -117 0,-52 164 31,0 0 -31,0 0 0</inkml:trace>
    </iact:actionData>
  </iact:action>
  <iact:action type="add" startTime="119331">
    <iact:property name="dataType"/>
    <iact:actionData xml:id="d57">
      <inkml:trace xmlns:inkml="http://www.w3.org/2003/InkML" xml:id="stk57" contextRef="#ctx0" brushRef="#br1">8529 4085 0,'0'0'32,"0"0"-32,0 0 0,0 0 31,0 0 -31,108 105 0,5 -126 31,28 -16 -31,9 -5 16,5 0 -16,-42 15 15,-33 6 -15,-80 21 16,0 0 -16,0 0 0</inkml:trace>
    </iact:actionData>
  </iact:action>
  <iact:action type="add" startTime="120672">
    <iact:property name="dataType"/>
    <iact:actionData xml:id="d58">
      <inkml:trace xmlns:inkml="http://www.w3.org/2003/InkML" xml:id="stk58" contextRef="#ctx0" brushRef="#br1">1318 8535 0,'0'174'31,"0"-174"-31,0 0 32,80 53 -32,-47 -21 0,-5 5 31,-14 10 -31,-19 1 0,5 -1 16,-33 6 -16,-4 11 31,-6 10 -16,6 -1 -15,-15 -4 0,-18 -21 16,18 -27 -16,5 5 31,9 -15 -31,15 -6 0,14 -5 32,9 -5 -32,0 -16 0,70 0 31,-9 5 -31,10 10 0,-1 -15 15,-14 0 -15,-4 5 32,19 6 -32,-1 15 0,-18 6 31,4 -6 -31,-9 21 0,-9 -10 16,-1 16 -16,-4 10 31,5 16 -31,-24 6 15,-9 4 -15,-10 12 16,-14 -1 -16,-9 0 31,0 27 -31,-5 0 0,-14 -1 31,0 -31 -31,-10 -5 0,1 -16 31,0 0 -31,-1 -32 0,1 -5 15,-15 -32 -15,-18 -47 32,-9 -17 -32,22 1 0,15 5 31,0 16 -31,24 10 0,-6 17 31,20 4 -31,23 27 0,0 0 0,0 0 0</inkml:trace>
    </iact:actionData>
  </iact:action>
  <iact:action type="add" startTime="121671">
    <iact:property name="dataType"/>
    <iact:actionData xml:id="d59">
      <inkml:trace xmlns:inkml="http://www.w3.org/2003/InkML" xml:id="stk59" contextRef="#ctx0" brushRef="#br1">1496 8577 0,'0'0'16,"0"0"-16,0 0 31,0 0 -31,0 0 0,0 0 0,0 0 0,-108 53 47,52 -59 -47,-5 12 0,-10 -12 31,10 17 -31,-19 37 0,10 20 31,-19 49 -31,-5 57 0,5 -5 16,89 -169 -16,0 0 0,0 0 31</inkml:trace>
    </iact:actionData>
  </iact:action>
  <iact:action type="add" startTime="139771">
    <iact:property name="dataType"/>
    <iact:actionData xml:id="d60">
      <inkml:trace xmlns:inkml="http://www.w3.org/2003/InkML" xml:id="stk60" contextRef="#ctx0" brushRef="#br0">15590 7546 0,'-19'117'31,"19"-117"-31,0 0 16,-14 142 -16,-14 -62 31,-14 -6 -31,4 15 0,10 -25 31,0 10 -31,9 0 0,9 -27 32,20 -10 -32,27 -21 0,15 -5 15,9 -17 -15,33 12 31,-23 -1 -31,-20 6 0,-4 4 32,10 7 -32,-15 20 0,-14 37 31,-4 27 -31,4 31 0,-19 11 31,-9 -16 -31,-28 -5 0,-42 -21 16,-1 -27 -16,-4 -31 31,-24 -17 -31,1 -20 0,4 -22 31,9 -31 -31,5 -16 0,14 5 32,24 -10 -32,-14 31 0,37 6 31,19 26 -31,0 0 0,0 0 15</inkml:trace>
    </iact:actionData>
  </iact:action>
  <iact:action type="add" startTime="140427">
    <iact:property name="dataType"/>
    <iact:actionData xml:id="d61">
      <inkml:trace xmlns:inkml="http://www.w3.org/2003/InkML" xml:id="stk61" contextRef="#ctx0" brushRef="#br0">15566 7885 0,'0'0'16,"0"0"-16,118 26 31,-52 -26 -31,42 -21 0,19 21 16,32 -37 -1,10 -37 -15,-169 74 16,0 0 -16,0 0 0</inkml:trace>
    </iact:actionData>
  </iact:action>
  <iact:action type="add" startTime="141236">
    <iact:property name="dataType"/>
    <iact:actionData xml:id="d62">
      <inkml:trace xmlns:inkml="http://www.w3.org/2003/InkML" xml:id="stk62" contextRef="#ctx0" brushRef="#br0">18611 7552 0,'14'15'31,"-14"-15"-31,0 0 0,0 0 31,117 -10 -31,-42 -11 16,19 5 -16,-4 -5 15,22 0 1,-8 21 -16,-10 10 16,-24 6 -16,-32 21 31,-24 21 -31,-24 32 0,-22 -21 16,-34 26 -16,-28 0 31,-19 -5 -31,24 -37 0,23 -11 31,14 -16 -31,34 -5 0,13 -21 0,5 -15 31,84 9 -31,10 -10 32,5 -10 -32,0 15 0,-15 43 31,10 -5 -31,-19 20 0,-14 27 15,-18 16 -15,-29 0 32,-38 16 -32,-18 5 0,-33 -22 15,-14 12 -15,-5 -11 32,-52 0 -32,-18 -27 15,23 -26 -15,28 -48 16,19 -26 -16,33 -10 31,23 -1 -31,48 -31 0,-10 79 31,0 0 -31,0 0 0</inkml:trace>
    </iact:actionData>
  </iact:action>
  <iact:action type="add" startTime="142283">
    <iact:property name="dataType"/>
    <iact:actionData xml:id="d63">
      <inkml:trace xmlns:inkml="http://www.w3.org/2003/InkML" xml:id="stk63" contextRef="#ctx0" brushRef="#br0">21533 7885 0,'0'0'15,"0"0"-15,-57 142 31,39 -52 -31,-1 0 16,0 21 -16,-23 0 16,18 26 -1,5 1 -15,5 -22 16,5 -16 -16,-5 -15 16,9 -11 -16,10 -26 31,0 -11 -31,18 -27 15,5 1 -15,15 -27 16,13 -5 -16,24 0 31,4 -6 -31,24 1 0,-14 -6 32,-14 6 -32,5 -17 0,-5 -20 15,-80 63 -15,0 0 0,0 0 31</inkml:trace>
    </iact:actionData>
  </iact:action>
  <iact:action type="add" startTime="142689">
    <iact:property name="dataType"/>
    <iact:actionData xml:id="d64">
      <inkml:trace xmlns:inkml="http://www.w3.org/2003/InkML" xml:id="stk64" contextRef="#ctx0" brushRef="#br0">22120 8276 0,'0'0'31,"0"0"-31,0 0 0,0 0 31,-80 42 -31,33 42 0,-5 49 16,-13 78 -16,-6 53 31,-13 59 -31,-6 4 16,11 -41 -16,8 -43 15,24 -111 -15,47 -132 32,0 0 -32,0 0 0</inkml:trace>
    </iact:actionData>
  </iact:action>
  <iact:action type="add" startTime="143298">
    <iact:property name="dataType"/>
    <iact:actionData xml:id="d65">
      <inkml:trace xmlns:inkml="http://www.w3.org/2003/InkML" xml:id="stk65" contextRef="#ctx0" brushRef="#br0">25169 8667 0,'0'0'31,"-66"333"-31,-4 15 16,-1 -46 -16,5 -54 16,24 -58 -16,9 -36 31,10 -54 -31,32 -68 0,66 -59 31,-75 27 -31,0 0 0,0 0 0</inkml:trace>
    </iact:actionData>
  </iact:action>
  <iact:action type="add" startTime="143798">
    <iact:property name="dataType"/>
    <iact:actionData xml:id="d66">
      <inkml:trace xmlns:inkml="http://www.w3.org/2003/InkML" xml:id="stk66" contextRef="#ctx0" brushRef="#br0">27382 8508 0,'0'0'31,"0"0"-31,0 0 0,0 0 32,0 0 -32,0 0 0,0 0 0,0 0 0,89 -63 25,-84 63 -9,13 0 -16,-4 21 31,5 -21 -31,0 10 0,-5 -15 31,10 16 -31,-10 -17 0,0 -15 0,-5 27 31,-9 -6 -31,10 -6 0,-15 12 0,0 9 0,0 -15 0,5 0 32,0 0 -32,0 0 0,0 0 15,0 0 -15,0 0 0,0 0 0,0 0 31,0 0 -31,0 0 16,0 0 -16,0 0 0,0 0 0,0 0 16,0 0 -16,0 0 0,0 0 0,0 0 31,94 -84 78,-23 42 -109,4 -6 16,-4 27 -16,8 26 0,11 11 31,-1 42 -31,-23 0 0,-38 37 31,-28 27 -31,-33 10 0,-42 11 32,-33 -6 -32,-28 6 0,-15 -6 31,15 -36 -31,0 -6 0,23 -32 30,19 -42 -30,38 -21 31,27 -5 -31,29 -32 15,24 -10 -15,4 20 16,61 -20 -16,29 20 31,37 32 -31,9 54 0,29 -22 16,18 15 -16,1 -4 31,-1 -32 -31,-32 -80 0,-179 64 31,0 0 -31,0 0 0</inkml:trace>
    </iact:actionData>
  </iact:action>
  <iact:action type="add" startTime="146130">
    <iact:property name="dataType"/>
    <iact:actionData xml:id="d67">
      <inkml:trace xmlns:inkml="http://www.w3.org/2003/InkML" xml:id="stk67" contextRef="#ctx0" brushRef="#br1">31544 7530 0,'0'0'16,"0"0"-16,0 0 31,0 0 -31,0 0 0,-122 111 31,42 -42 -31,-5 16 0,15 26 16,-5 5 0,0 0 -16,9 32 31,0 42 -31,10 17 0,9 -38 16,18 5 -16,6 -15 31,14 41 -31,27 -25 0,25 -38 31,4 -42 -31,9 -31 0,33 -22 16,38 -21 -16,-5 -21 31,19 -31 -31,-33 -17 0,-9 -26 31,-29 -26 -31,-9 -11 0,-18 10 31,-24 11 -31,-19 0 0,-33 17 32,0 14 -32,-19 17 0,-23 10 31,-10 22 -31,5 26 0,-4 10 16,4 -5 -16,5 43 31,9 15 -31,5 42 0,14 17 15,-5 15 -15,-23 -10 32,0 42 -32,75 -185 15,0 0 -15,0 0 0</inkml:trace>
    </iact:actionData>
  </iact:action>
  <iact:action type="add" startTime="157784">
    <iact:property name="dataType"/>
    <iact:actionData xml:id="d68">
      <inkml:trace xmlns:inkml="http://www.w3.org/2003/InkML" xml:id="stk68" contextRef="#ctx0" brushRef="#br1">27241 10189 0,'0'0'31,"108"47"-31,4 1 15,6 0 -15,4 -17 16,14 -4 -16,-9 -59 31,61 -21 -31,-188 53 0,0 0 0,0 0 32</inkml:trace>
    </iact:actionData>
  </iact:action>
  <iact:action type="add" startTime="160736">
    <iact:property name="dataType"/>
    <iact:actionData xml:id="d69">
      <inkml:trace xmlns:inkml="http://www.w3.org/2003/InkML" xml:id="stk69" contextRef="#ctx0" brushRef="#br1">27842 11764 0,'0'0'15,"0"0"-15,-113 121 41,76 -73 -41,4 10 0,5 -5 31,13 -21 -31,6 -11 0,18 -16 0,10 -5 15,38 -26 17,4 20 -32,19 -10 0,-19 -10 31,-10 15 -31,-8 11 0,-10 0 31,23 16 -31,-9 16 0,-10 10 16,-8 6 -16,-1 26 31,5 47 -31,-10 -15 0,-27 5 31,-6 -16 -31,1 11 0,-15 -16 16,-13 -22 0,-15 -20 -1,-14 -22 -15,15 -10 16,-1 -16 -16,5 0 15,-28 0 -15,-5 6 32,-5 -17 -32,19 -5 0,20 0 31,17 6 -31,6 -22 0,23 -10 31,0 42 -31,0 0 0,0 0 0</inkml:trace>
    </iact:actionData>
  </iact:action>
  <iact:action type="add" startTime="161530">
    <iact:property name="dataType"/>
    <iact:actionData xml:id="d70">
      <inkml:trace xmlns:inkml="http://www.w3.org/2003/InkML" xml:id="stk70" contextRef="#ctx0" brushRef="#br1">27804 11780 0,'0'0'15,"0"0"-15,0 0 31,0 0 -31,80 -138 0,-37 101 32,13 0 -32,19 0 0,28 16 15,-4 32 1,0 15 -16,4 32 16,10 6 -16,-19 25 31,-94 -89 -31,0 0 0,0 0 15</inkml:trace>
    </iact:actionData>
  </iact:action>
  <iact:action type="add" startTime="163415">
    <iact:property name="dataType"/>
    <iact:actionData xml:id="d71">
      <inkml:trace xmlns:inkml="http://www.w3.org/2003/InkML" xml:id="stk71" contextRef="#ctx0" brushRef="#br1">30877 11299 0,'-10'-111'31,"10"111"-31,0 0 0,0 0 32,-98 216 -32,46 -94 0,-4 21 15,-5 -1 1,0 17 -16,4 31 16,20 32 -16,8 -16 31,20 -26 -31,18 -43 0,6 -20 31,31 -28 -31,20 -9 0,19 -17 31,4 -21 -31,0 -36 0,-4 -33 16,18 -20 -16,33 -38 31,-18 11 -31,4 -10 0,-47 15 31,-9 5 -31,-42 -20 0,-20 -6 32,-37 11 -32,-4 5 0,-24 16 15,-24 26 -15,-23 37 32,-9 22 -32,-1 20 0,1 6 31,32 16 -31,-4 58 0,23 26 31,10 16 -31,13 0 0,90 37 31,19 -52 -31,-66 -154 0,0 0 0,0 0 16</inkml:trace>
    </iact:actionData>
  </iact:action>
  <iact:action type="add" startTime="165619">
    <iact:property name="dataType"/>
    <iact:actionData xml:id="d72">
      <inkml:trace xmlns:inkml="http://www.w3.org/2003/InkML" xml:id="stk72" contextRef="#ctx0" brushRef="#br0">15613 11193 0,'62'21'32,"-62"-21"-32,0 0 31,140 -95 -31,-55 74 0,4 5 15,-4 11 1,-1 5 -16,-13 10 16,-5 11 -16,-15 11 31,-13 32 -31,-24 15 0,-23 11 31,-20 26 -31,-46 32 0,-42 32 31,-19 -27 -31,-5 5 0,28 -15 16,24 -5 -16,18 -12 31,1 -9 -31,9 -43 16,18 -43 -16,1 -9 16,28 -17 -16,19 -16 0,9 -5 31,28 -10 -31,10 0 31,9 -11 -31,23 15 0,6 12 16,22 5 -16,34 -22 31,14 27 -31,-10 0 0,-9 -10 30,-14 -22 -30,-14 -37 0,-113 69 31,0 0 -31,0 0 0</inkml:trace>
    </iact:actionData>
  </iact:action>
  <iact:action type="add" startTime="167850">
    <iact:property name="dataType"/>
    <iact:actionData xml:id="d73">
      <inkml:trace xmlns:inkml="http://www.w3.org/2003/InkML" xml:id="stk73" contextRef="#ctx0" brushRef="#br0">18808 11093 0,'108'-48'31,"-108"48"-31,94 -11 0,0 -31 31,5 0 -31,-1 10 16,-13 32 -16,-15 21 0,-18 32 31,-19 21 -31,-43 21 0,-27 27 31,-29 31 -31,-4 -15 0,-15 -12 32,5 -15 -32,14 -16 0,29 -21 31,18 -26 -31,33 -22 0,14 -10 15,43 -16 -15,4 0 32,0 11 -32,19 21 0,0 15 46,-23 27 -46,-15 32 0,-4 26 31,-34 32 -31,-36 -37 0,-29 -16 31,-38 -22 -31,-32 1 0,-10 -21 16,-19 -37 -16,29 -48 31,23 -16 -31,33 -15 0,42 -6 32,113 0 -32,-94 53 0,0 0 0,0 0 31</inkml:trace>
    </iact:actionData>
  </iact:action>
  <iact:action type="add" startTime="168521">
    <iact:property name="dataType"/>
    <iact:actionData xml:id="d74">
      <inkml:trace xmlns:inkml="http://www.w3.org/2003/InkML" xml:id="stk74" contextRef="#ctx0" brushRef="#br0">21256 11320 0,'0'0'16,"-85"169"-16,52 -26 15,-14 20 -15,0 -9 31,5 4 -31,-5 -10 16,5 -26 -16,32 -6 16,-4 -21 -16,9 -15 31,20 -22 -31,8 -21 0,15 -11 29,-1 -10 -29,15 -11 0,28 -10 16,28 -21 -16,19 10 31,-10 -27 -31,5 28 16,0 15 -16,5 -22 15,9 7 -15,-18 -17 32,-38 11 -32,-33 15 0,-19 38 15,-28 -32 -15,0 0 0,0 0 0</inkml:trace>
    </iact:actionData>
  </iact:action>
  <iact:action type="add" startTime="169035">
    <iact:property name="dataType"/>
    <iact:actionData xml:id="d75">
      <inkml:trace xmlns:inkml="http://www.w3.org/2003/InkML" xml:id="stk75" contextRef="#ctx0" brushRef="#br0">21556 11917 0,'0'0'15,"0"0"-15,0 0 31,0 0 -31,0 0 16,-51 206 -16,46 -58 16,-14 53 -16,-18 47 31,-1 22 -31,0 -11 0,-13 -5 16,8 -43 -16,29 -47 31,14 -164 -31,0 0 0,0 0 0</inkml:trace>
    </iact:actionData>
  </iact:action>
  <iact:action type="add" startTime="170158">
    <iact:property name="dataType"/>
    <iact:actionData xml:id="d76">
      <inkml:trace xmlns:inkml="http://www.w3.org/2003/InkML" xml:id="stk76" contextRef="#ctx0" brushRef="#br0">25042 11753 0,'80'-10'31,"-80"10"-31,0 0 15,0 0 -15,0 0 0,14 169 32,-33 -16 -32,5 21 14,-14 27 2,-10 0 -16,-4 53 31,5 -38 -31,4 -41 0,4 -32 16,-3 -22 -16,-11 -15 31,43 -106 -31,0 0 16,0 0 -16</inkml:trace>
    </iact:actionData>
  </iact:action>
  <iact:action type="add" startTime="174751">
    <iact:property name="dataType"/>
    <iact:actionData xml:id="d77">
      <inkml:trace xmlns:inkml="http://www.w3.org/2003/InkML" xml:id="stk77" contextRef="#ctx0" brushRef="#br0">8538 4719 0,'0'0'16,"127"148"-16,-14 -21 16,33 26 -1,-19 0 -15,-1 -5 16,-32 -16 -16,-33 -10 31,15 -17 -31,-29 -20 0,-29 -43 31,-18 -31 -31,0 -11 0,0 0 0,0 0 0</inkml:trace>
    </iact:actionData>
  </iact:action>
  <iact:action type="add" startTime="175063">
    <iact:property name="dataType"/>
    <iact:actionData xml:id="d78">
      <inkml:trace xmlns:inkml="http://www.w3.org/2003/InkML" xml:id="stk78" contextRef="#ctx0" brushRef="#br0">9281 4032 0,'0'0'15,"0"0"-15,-61 201 16,9 -80 -16,-4 27 16,-10 0 -1,0 -16 -15,-14 6 16,-14 36 -16,14 32 31,1 11 -31,22 -27 0,1 -37 31,23 -21 -31,33 -63 0,0 -69 32,0 0 -32,0 0 0</inkml:trace>
    </iact:actionData>
  </iact:action>
  <iact:action type="add" startTime="175516">
    <iact:property name="dataType"/>
    <iact:actionData xml:id="d79">
      <inkml:trace xmlns:inkml="http://www.w3.org/2003/InkML" xml:id="stk79" contextRef="#ctx0" brushRef="#br0">9953 4307 0,'0'0'29,"0"0"-29,0 0 0,0 0 16,0 0 -16,0 0 31,0 0 -31,0 0 0,0 0 0,0 0 0,0 0 0,0 0 31,89 -127 -15,-66 116 15,-4 6 -31,0 -6 0,-5 17 31,14 -22 -31,19 -11 0,5 1 16,-5 -6 -16,4 16 31,15 0 -15,-14 11 -16,0 0 0,-20 5 16,-3 26 -16,8 11 31,-13 6 -31,4 41 0,-19 -15 31,-9 15 -31,-18 -15 0,-15 5 16,-28 26 -16,-10 6 31,-13 -11 -31,4 -15 16,0 -6 -16,5 10 15,-1 -10 -15,20 -10 31,23 -12 -31,19 -9 0,9 -27 16,5 -6 -16,90 -10 31,22 -21 -31,15 -16 16,19 5 -16,14 -5 16,-1 -58 -16,-27 -11 36,-132 106 -36,0 0 0,0 0 0</inkml:trace>
    </iact:actionData>
  </iact:action>
  <iact:action type="add" startTime="179730">
    <iact:property name="dataType"/>
    <iact:actionData xml:id="d80">
      <inkml:trace xmlns:inkml="http://www.w3.org/2003/InkML" xml:id="stk80" contextRef="#ctx0" brushRef="#br1">3545 14723 0,'0'0'20,"0"0"-20,141 138 32,-47 -38 -32,-5 -5 15,33 16 1,0 -5 -16,10 31 0,-10 -4 31,5 -12 -31,-24 -15 0,14 10 16,-32 0 -16,9 -10 31,-24 -21 -31,-18 -17 0,-24 -15 31,-14 -10 -31,-18 -1 0,-10 -42 31,14 0 -31,0 0 0,0 0 0</inkml:trace>
    </iact:actionData>
  </iact:action>
  <iact:action type="add" startTime="180188">
    <iact:property name="dataType"/>
    <iact:actionData xml:id="d81">
      <inkml:trace xmlns:inkml="http://www.w3.org/2003/InkML" xml:id="stk81" contextRef="#ctx0" brushRef="#br1">5010 14634 0,'0'0'31,"0"0"-31,0 0 0,-84 158 31,9 -57 -31,-33 25 16,-5 12 0,-14 20 -16,-9 11 0,-38 22 31,-5 15 -31,15 -5 0,28 -16 15,-5 -21 -15,33 -43 32,108 -121 -32,0 0 0,0 0 15</inkml:trace>
    </iact:actionData>
  </iact:action>
  <iact:action type="add" startTime="180997">
    <iact:property name="dataType"/>
    <iact:actionData xml:id="d82">
      <inkml:trace xmlns:inkml="http://www.w3.org/2003/InkML" xml:id="stk82" contextRef="#ctx0" brushRef="#br1">5551 16483 0,'0'0'16,"0"0"-16,0 0 16,0 0 -16,-80 43 31,70 -17 -31,-13 6 0,4 21 31,-9 15 -31,-5 12 0,0 -1 16,24 -10 -16,-5 -1 31,9 -15 -31,5 0 0,33 -11 31,19 -31 -31,13 -16 0,10 -11 16,1 -5 -16,-11 15 31,-4 22 -31,-14 11 16,15 20 -16,-11 -5 15,-4 11 -15,-28 -5 32,-19 -6 -32,-19 0 0,-18 38 31,-10 -12 -31,-14 6 0,-15 -5 30,6 -27 -30,9 -5 0,-10 -26 31,-4 -11 -31,9 -11 0,15 -10 16,23 -11 -16,9 -26 31,47 -63 -31,-28 121 0,0 0 31,0 0 -31</inkml:trace>
    </iact:actionData>
  </iact:action>
  <iact:action type="add" startTime="181684">
    <iact:property name="dataType"/>
    <iact:actionData xml:id="d83">
      <inkml:trace xmlns:inkml="http://www.w3.org/2003/InkML" xml:id="stk83" contextRef="#ctx0" brushRef="#br1">5499 16742 0,'0'0'15,"0"0"-15,0 0 16,0 0 -16,108 58 31,-19 -42 -31,33 -5 16,15 -69 -16,69 -43 16,-206 101 -16,0 0 31,0 0 -31</inkml:trace>
    </iact:actionData>
  </iact:action>
  <iact:action type="add" startTime="198496">
    <iact:property name="dataType"/>
    <iact:actionData xml:id="d84">
      <inkml:trace xmlns:inkml="http://www.w3.org/2003/InkML" xml:id="stk84" contextRef="#ctx0" brushRef="#br1">10004 4021 0,'0'0'16,"57"190"-16,-15 -52 31,28 4 -31,6 -9 16,3 -7 -16,6 -20 15,-5 -32 -15,4 32 32,-13 -11 -32,-19 -26 0,-20 15 31,-13 -26 -31,5 16 0,-6 -26 16,-8 -6 -16,-10 -21 31,0 -21 -31,-14 32 0,14 -32 15,0 0 -15,0 0 16</inkml:trace>
    </iact:actionData>
  </iact:action>
  <iact:action type="add" startTime="198964">
    <iact:property name="dataType"/>
    <iact:actionData xml:id="d85">
      <inkml:trace xmlns:inkml="http://www.w3.org/2003/InkML" xml:id="stk85" contextRef="#ctx0" brushRef="#br1">11179 3762 0,'0'0'16,"0"0"-16,0 0 31,-80 101 -31,80 -38 0,-14 -26 31,-10 32 -31,-18 -1 0,-24 43 16,-4 27 -1,-10 -11 -15,5 5 16,18 26 -16,-27 -20 31,-10 -1 -31,-14 48 16,4 -37 -16,15 0 16,9 -26 -16,-4 -6 31,13 -21 -31,24 -5 0,5 0 31,9 -37 -31,10 -11 0,4 0 16,19 -42 -16,0 0 31,0 0 -31</inkml:trace>
    </iact:actionData>
  </iact:action>
  <iact:action type="add" startTime="200280">
    <iact:property name="dataType"/>
    <iact:actionData xml:id="d86">
      <inkml:trace xmlns:inkml="http://www.w3.org/2003/InkML" xml:id="stk86" contextRef="#ctx0" brushRef="#br1">11390 4708 0,'19'143'31,"-19"-143"-31,0 0 15,-38 143 -15,24 -54 32,5 -20 -32,-1 -5 0,10 -1 15,5 -21 1,9 -10 -16,10 -32 31,4 0 -31,0 -16 0,14 0 16,19 -5 -16,19 5 30,10 -10 -30,-15 -1 16,-14 33 -16,-14 -38 15,-19 0 -15,-5 16 32,10 -52 -32,-4 25 0,-29 43 31,0 0 -31,0 0 0</inkml:trace>
    </iact:actionData>
  </iact:action>
  <iact:action type="add" startTime="200794">
    <iact:property name="dataType"/>
    <iact:actionData xml:id="d87">
      <inkml:trace xmlns:inkml="http://www.w3.org/2003/InkML" xml:id="stk87" contextRef="#ctx0" brushRef="#br1">11700 4756 0,'0'0'16,"-9"195"-16,4 59 15,-4 0 1,-5 -32 -16,-5 -32 16,-9 -16 -16,-10 -15 31,-9 36 -31,47 -195 0,0 0 31,0 0 -31</inkml:trace>
    </iact:actionData>
  </iact:action>
  <iact:action type="add" startTime="201464">
    <iact:property name="dataType"/>
    <iact:actionData xml:id="d88">
      <inkml:trace xmlns:inkml="http://www.w3.org/2003/InkML" xml:id="stk88" contextRef="#ctx0" brushRef="#br1">6420 9290 0,'0'0'16,"0"0"-16,0 0 15,0 0 -15,84 117 31,-13 -17 -31,27 22 0,43 20 31,-9 12 -31,-1 20 0,-18 -26 15,-14 -5 -15,-10 -22 32,5 17 -32,-9 -1 0,-20 -5 31,-22 -31 -31,-20 -38 0,-23 -21 31,5 -5 -31,-5 -37 0,0 0 0,0 0 0</inkml:trace>
    </iact:actionData>
  </iact:action>
  <iact:action type="add" startTime="201854">
    <iact:property name="dataType"/>
    <iact:actionData xml:id="d89">
      <inkml:trace xmlns:inkml="http://www.w3.org/2003/InkML" xml:id="stk89" contextRef="#ctx0" brushRef="#br1">7580 9211 0,'0'0'31,"0"0"-31,-80 90 0,29 -11 31,-15 16 -31,-19 22 0,5 9 31,10 54 -31,-5 16 0,-5 36 16,-14 -20 -16,14 -1 31,-4 -15 -31,18 -22 0,0 -52 32,14 -70 -32,-18 -41 0,70 -11 35,0 0 -35,0 0 0</inkml:trace>
    </iact:actionData>
  </iact:action>
  <iact:action type="add" startTime="202405">
    <iact:property name="dataType"/>
    <iact:actionData xml:id="d90">
      <inkml:trace xmlns:inkml="http://www.w3.org/2003/InkML" xml:id="stk90" contextRef="#ctx0" brushRef="#br1">8463 9264 0,'0'0'15,"0"0"-15,0 0 0,0 0 16,0 0 -16,0 0 0,24 -174 31,4 121 -15,14 0 -16,-4 32 15,14 -27 -15,9 38 32,14 -12 -32,-19 12 15,1 20 -15,-10 43 0,-10 32 30,-9 5 -30,-28 0 16,-23 -6 -16,-24 -15 16,-19 31 -16,-37 27 31,4 47 -31,10 -26 0,18 -26 31,20 10 -31,-1 -47 0,5 -22 31,14 -15 -31,10 -32 0,23 -16 16,0 0 -16,103 -22 31,-14 -9 -31,43 -1 0,23 6 32,0 -1 -32,5 -20 0,-1 4 31,1 -4 -31,-19 31 0,33 0 31,-174 16 -31,0 0 0,0 0 0</inkml:trace>
    </iact:actionData>
  </iact:action>
  <iact:action type="add" startTime="215727">
    <iact:property name="dataType"/>
    <iact:actionData xml:id="d91">
      <inkml:trace xmlns:inkml="http://www.w3.org/2003/InkML" xml:id="stk91" contextRef="#ctx0" brushRef="#br0">15783 14745 0,'-33'259'31,"33"-259"-31,-47 142 16,23 64 -1,5 -52 -15,-23 -43 31,9 -43 -31,-4 -25 0,23 9 16,4 -36 -16,10 -10 16,0 9 -1,0 -15 -15,71 -5 16,-24 0 0,0 5 -16,18 5 31,20 -10 -31,4 0 0,5 -1 15,14 12 -15,10 20 32,-10 0 -32,-19 -15 15,-28 0 -15,-19 -6 16,-13 -42 -16,-29 37 31,0 0 -31,0 0 0</inkml:trace>
    </iact:actionData>
  </iact:action>
  <iact:action type="add" startTime="216335">
    <iact:property name="dataType"/>
    <iact:actionData xml:id="d92">
      <inkml:trace xmlns:inkml="http://www.w3.org/2003/InkML" xml:id="stk92" contextRef="#ctx0" brushRef="#br0">16426 14713 0,'0'0'31,"0"0"-31,0 0 0,0 0 32,-61 174 -32,56 -79 15,-9 22 -15,-9 25 16,-24 33 -1,5 26 -15,-10 68 16,-9 22 -16,9 -32 31,-4 -32 -31,-5 -16 0,-5 -15 16,66 -196 -16,0 0 0,0 0 31</inkml:trace>
    </iact:actionData>
  </iact:action>
  <iact:action type="add" startTime="217739">
    <iact:property name="dataType"/>
    <iact:actionData xml:id="d93">
      <inkml:trace xmlns:inkml="http://www.w3.org/2003/InkML" xml:id="stk93" contextRef="#ctx0" brushRef="#br0">18982 14676 0,'52'-37'15,"-52"37"-15,0 0 32,136 -16 -32,-52 -5 0,-13 5 30,-5 11 -30,-1 26 15,-22 0 -15,-11 5 0,-13 6 32,-14 -5 -32,-14 25 15,-20 1 -15,-3 11 16,-15 10 -16,-15 10 31,6 -4 -31,4 -17 0,1 11 31,4 -16 -31,9 -21 0,19 5 32,10 -31 -32,9 -6 0,0 -5 0,66 -16 15,-10 0 17,0 6 -32,15 15 0,-5 -5 31,4 16 -31,-13 21 0,4 -5 15,-19 26 -15,-9 5 32,-14 17 -32,-15 4 15,-4 11 -15,-18 6 16,-29 4 -16,-10 17 31,-18 -32 -31,-10 -37 0,-37 0 31,-5 -6 -31,10 -20 0,14 -27 32,27 -22 -32,25 -9 0,18 -12 15,19 17 -15,14 26 0,0 0 32,0 0 -32</inkml:trace>
    </iact:actionData>
  </iact:action>
  <iact:action type="add" startTime="218742">
    <iact:property name="dataType"/>
    <iact:actionData xml:id="d94">
      <inkml:trace xmlns:inkml="http://www.w3.org/2003/InkML" xml:id="stk94" contextRef="#ctx0" brushRef="#br0">21063 15041 0,'0'0'32,"89"-59"-32,-14 38 0,-4 0 15,13 16 -15,-4 -6 31,-5 17 -15,-18 4 -16,-15 17 0,0 10 30,-18 42 -30,-19 11 31,-5 15 -31,-19 12 16,-5 9 -16,-27 7 15,-34 15 -15,1 -11 31,-29 -21 -31,14 -26 0,-4 -5 16,-5 10 -16,9 -21 31,14 -21 -31,15 -16 0,23 -27 32,24 -10 -32,18 -16 0,5 -36 31,37 -12 -31,6 6 0,18 0 31,37 -6 -31,25 22 0,32 32 16,4 -1 -16,6 11 31,-34 21 -31,10 16 0,-19 -5 31,1 10 -31,-30 -5 0,-8 -5 31,-29 0 -31,-37 -17 0,-19 17 16,0 -32 -16,0 0 0,0 0 0</inkml:trace>
    </iact:actionData>
  </iact:action>
  <iact:action type="add" startTime="220836">
    <iact:property name="dataType"/>
    <iact:actionData xml:id="d95">
      <inkml:trace xmlns:inkml="http://www.w3.org/2003/InkML" xml:id="stk95" contextRef="#ctx0" brushRef="#br0">25160 15511 0,'-123'127'31,"123"-127"-31,-61 259 16,0 -21 0,-9 10 -16,18 -26 31,0 -32 -31,10 -42 0,-47 16 15,89 -164 -15,0 0 0,0 0 47</inkml:trace>
    </iact:actionData>
  </iact:action>
  <iact:action type="add" startTime="222613">
    <iact:property name="dataType"/>
    <iact:actionData xml:id="d96">
      <inkml:trace xmlns:inkml="http://www.w3.org/2003/InkML" xml:id="stk96" contextRef="#ctx0" brushRef="#br1">27912 14734 0,'0'0'15,"0"0"-15,0 0 32,0 0 -32,-84 137 0,56 -89 31,-19 10 -31,0 6 0,-5 31 15,29 -11 1,23 -31 -16,18 5 16,34 -16 -16,19 -5 31,37 -10 -31,9 -32 16,5 26 -16,-18 -5 15,-6 10 -15,-18 11 31,-9 16 -31,-15 -11 0,-33 22 32,-18 -27 -32,-24 42 0,-18 0 15,-34 11 -15,-27 0 32,-15 -6 -32,0 -25 0,-4 -22 31,-6 -6 -31,15 -4 0,10 -54 31,27 -15 -31,24 -21 0,52 -96 31,-5 159 -31,0 0 0,0 0 0</inkml:trace>
    </iact:actionData>
  </iact:action>
  <iact:action type="add" startTime="223159">
    <iact:property name="dataType"/>
    <iact:actionData xml:id="d97">
      <inkml:trace xmlns:inkml="http://www.w3.org/2003/InkML" xml:id="stk97" contextRef="#ctx0" brushRef="#br1">27842 15035 0,'0'0'15,"0"0"-15,0 0 16,108 -47 -16,5 -6 31,18 21 -31,34 -26 16,9 21 -16,-33 -16 15,-29 37 -15,-112 16 32,0 0 -32,0 0 0</inkml:trace>
    </iact:actionData>
  </iact:action>
  <iact:action type="add" startTime="223719">
    <iact:property name="dataType"/>
    <iact:actionData xml:id="d98">
      <inkml:trace xmlns:inkml="http://www.w3.org/2003/InkML" xml:id="stk98" contextRef="#ctx0" brushRef="#br1">31145 14528 0,'0'0'31,"-85"42"-31,33 -21 0,-18 11 16,4 47 -16,-23 6 31,0 21 -15,9 20 -16,19 -4 0,14 -1 15,-10 22 -15,29 47 32,9 -10 -32,10 -27 0,14 -20 15,9 -49 -15,19 11 32,9 -37 -32,19 16 15,0 -42 -15,19 -16 16,0 -27 -16,4 -26 31,29 -15 -31,0 -22 0,0 -27 31,-15 -5 -31,-32 11 0,-28 11 16,-24 20 -16,-28 22 31,-19 -6 -31,-19 17 16,-14 20 -16,-18 -5 15,-29 22 -15,-5 15 32,-4 16 -32,10 5 0,8 11 20,20 26 -20,-10 22 0,4 31 31,15 26 -31,-14 -20 0,42 -38 16,47 -100 -16,0 0 31,0 0 -31</inkml:trace>
    </iact:actionData>
  </iact:action>
  <iact:action type="add" startTime="239309">
    <iact:property name="dataType"/>
    <iact:actionData xml:id="d99">
      <inkml:trace xmlns:inkml="http://www.w3.org/2003/InkML" xml:id="stk99" contextRef="#ctx0" brushRef="#br1">24511 18206 0,'-33'238'15,"33"-238"-15,0 0 16,-56 212 -16,51 -138 31,10 -27 -31,9 -15 0,24 -16 25,4 -16 -25,28 -16 31,20 -16 -31,18 -10 0,0 10 31,0 6 -31,-14 -6 0,4 0 32,15 -10 -32,14 5 0,-24 -5 31,-4 15 -31,-19 1 0,-14 -38 16,-24 6 -16,-28 21 31,-14 37 -31,0 0 0,0 0 0</inkml:trace>
    </iact:actionData>
  </iact:action>
  <iact:action type="add" startTime="239849">
    <iact:property name="dataType"/>
    <iact:actionData xml:id="d100">
      <inkml:trace xmlns:inkml="http://www.w3.org/2003/InkML" xml:id="stk100" contextRef="#ctx0" brushRef="#br1">25343 17815 0,'0'0'16,"-19"206"-16,-14 -47 15,0 42 -15,-28 0 20,14 42 -20,0 0 0,10 -16 15,4 -47 -15,14 -27 31,19 -153 -31,0 0 0,0 0 0</inkml:trace>
    </iact:actionData>
  </iact:action>
  <iact:action type="add" startTime="242530">
    <iact:property name="dataType"/>
    <iact:actionData xml:id="d101">
      <inkml:trace xmlns:inkml="http://www.w3.org/2003/InkML" xml:id="stk101" contextRef="#ctx0" brushRef="#br0">15736 18233 0,'-52'238'46,"52"-238"-46,-66 206 0,19 -32 16,5 -21 -16,9 -21 31,24 -36 -31,32 -49 0,-23 -47 16,0 0 -16,0 0 0</inkml:trace>
    </iact:actionData>
  </iact:action>
  <iact:action type="add" startTime="243216">
    <iact:property name="dataType"/>
    <iact:actionData xml:id="d102">
      <inkml:trace xmlns:inkml="http://www.w3.org/2003/InkML" xml:id="stk102" contextRef="#ctx0" brushRef="#br0">18738 17646 0,'0'0'16,"103"-42"-16,-9 37 15,0 -6 -15,0 32 32,-24 21 -32,-23 1 15,-28 15 -15,-19 21 0,-56 37 31,-34 -5 -31,-13 -5 16,-14 -21 -16,-1 4 16,19 -15 -16,34 -26 31,22 5 -31,29 -53 0,10 -11 0,32 6 31,23 -16 -31,34 -11 31,14 32 -31,23 -10 0,-9 10 16,-1 21 -16,-18 16 31,-23 42 -31,-10 11 0,-33 10 32,-14 -15 -32,-19 -1 0,-18 6 31,-43 16 -31,-28 -16 0,-28 -27 31,-5 11 -31,-18 -32 0,13 -20 16,19 -12 -16,38 -31 31,38 -32 -31,41 -21 0,43 -5 31,-47 79 -31,0 0 0,0 0 0</inkml:trace>
    </iact:actionData>
  </iact:action>
  <iact:action type="add" startTime="243841">
    <iact:property name="dataType"/>
    <iact:actionData xml:id="d103">
      <inkml:trace xmlns:inkml="http://www.w3.org/2003/InkML" xml:id="stk103" contextRef="#ctx0" brushRef="#br0">20448 17937 0,'0'0'16,"0"0"-16,140 -127 31,-60 74 -31,5 0 0,18 16 16,34 11 -1,-1 42 -15,-9 0 31,-19 42 -31,-28 16 0,-38 15 32,-47 49 -32,-37 -11 0,-33 15 15,-29 1 -15,-27 -11 32,-29 -10 -32,5 -1 0,5 1 31,23 -16 -31,33 -32 0,28 -22 31,47 -20 -31,19 0 0,118 0 31,37 -11 -31,33 -42 0,42 15 16,5 -25 -16,33 -49 31,-10 22 -31,-258 58 0,0 0 0,0 0 16</inkml:trace>
    </iact:actionData>
  </iact:action>
  <iact:action type="add" startTime="245514">
    <iact:property name="dataType"/>
    <iact:actionData xml:id="d104">
      <inkml:trace xmlns:inkml="http://www.w3.org/2003/InkML" xml:id="stk104" contextRef="#ctx0" brushRef="#br1">27936 17551 0,'0'0'16,"0"0"-16,0 0 31,-85 5 -31,38 32 0,-9 0 15,-5 27 -15,5 15 32,9 11 -32,14 -6 15,19 -20 -15,28 -1 16,33 1 -16,33 -17 31,32 6 -31,34 10 0,-5 -20 31,5 -22 -31,-29 32 0,0 37 32,-32 -6 -32,-29 1 0,-27 -6 15,-25 6 -15,-27 -1 32,-38 -15 -32,-24 10 0,-23 -5 31,9 -26 -31,-4 -17 0,-10 -20 15,-4 -43 -15,14 -31 32,32 -17 -32,33 -15 0,38 -10 31,47 -91 -31,-47 196 0,0 0 31,0 0 -31</inkml:trace>
    </iact:actionData>
  </iact:action>
  <iact:action type="add" startTime="246030">
    <iact:property name="dataType"/>
    <iact:actionData xml:id="d105">
      <inkml:trace xmlns:inkml="http://www.w3.org/2003/InkML" xml:id="stk105" contextRef="#ctx0" brushRef="#br1">27922 17688 0,'0'0'15,"0"0"-15,0 0 31,0 0 -31,160 -26 16,18 -11 -16,-4 0 31,9 5 -31,0 -26 0,71 21 16,-254 37 -16,0 0 0,0 0 31</inkml:trace>
    </iact:actionData>
  </iact:action>
  <iact:action type="add" startTime="246470">
    <iact:property name="dataType"/>
    <iact:actionData xml:id="d106">
      <inkml:trace xmlns:inkml="http://www.w3.org/2003/InkML" xml:id="stk106" contextRef="#ctx0" brushRef="#br1">31027 17292 0,'0'0'16,"0"0"-16,-141 -21 31,71 58 -31,-5 42 0,-1 -10 16,1 37 -1,-5 10 -15,-18 16 16,13 5 -16,1 6 31,23 31 -31,4 11 0,5 -15 16,24 -12 -16,24 -10 31,22 16 -31,11 -43 0,32 -10 31,19 -52 -31,28 -22 0,4 -37 31,10 -6 -31,-18 -41 0,-1 -17 16,-4 -47 -16,-15 6 30,-27 -1 -30,-29 -21 0,-42 37 32,-10 -5 -32,-32 11 0,-24 4 31,-19 17 -31,-9 31 0,10 11 15,4 21 -15,9 42 32,1 43 -32,9 21 15,28 5 -15,14 10 16,14 6 -16,9 -6 31,10 -121 -31,0 0 0,0 0 0</inkml:trace>
    </iact:actionData>
  </iact:action>
  <iact:action type="add" startTime="259039">
    <iact:property name="dataType"/>
    <iact:actionData xml:id="d107">
      <inkml:trace xmlns:inkml="http://www.w3.org/2003/InkML" xml:id="stk107" contextRef="#ctx0" brushRef="#br1">11606 4935 0,'0'0'15,"127"196"-15,-24 -69 16,-4 0 -1,-19 -16 -15,-10 -16 16,-9 26 -16,-23 -26 31,-5 -21 -31,-5 -10 0,5 -1 32,-24 -52 -32,-4 5 0,-5 -16 31,-42 -74 -31,42 74 0,0 0 15,0 0 -15</inkml:trace>
    </iact:actionData>
  </iact:action>
  <iact:action type="add" startTime="259558">
    <iact:property name="dataType"/>
    <iact:actionData xml:id="d108">
      <inkml:trace xmlns:inkml="http://www.w3.org/2003/InkML" xml:id="stk108" contextRef="#ctx0" brushRef="#br1">12231 4592 0,'0'0'31,"0"0"-31,-113 238 0,24 -127 31,9 -16 -31,-23 42 16,-19 11 -16,-29 32 16,10 0 -16,10 -6 15,9 -47 -15,14 10 31,4 -20 -31,6 4 0,8 -15 32,15 5 -32,38 -48 0,37 -63 31,0 0 -31,0 0 0</inkml:trace>
    </iact:actionData>
  </iact:action>
  <iact:action type="add" startTime="260727">
    <iact:property name="dataType"/>
    <iact:actionData xml:id="d109">
      <inkml:trace xmlns:inkml="http://www.w3.org/2003/InkML" xml:id="stk109" contextRef="#ctx0" brushRef="#br1">12170 2145 0,'-136'-101'31,"136"101"-31,0 0 0,0 0 32,-94 207 -32,94 -107 0,4 16 31,-4 -5 -31,-4 27 15,-15 -11 -15,-9 10 0,0 -15 32,13 4 -32,-3 -9 0,-11 4 31,1 -5 -31,0 -5 0,0 -15 31,-10 -38 -31,24 0 0,14 -58 16,0 0 -16,0 0 0</inkml:trace>
    </iact:actionData>
  </iact:action>
  <iact:action type="add" startTime="261793">
    <iact:property name="dataType"/>
    <iact:actionData xml:id="d110">
      <inkml:trace xmlns:inkml="http://www.w3.org/2003/InkML" xml:id="stk110" contextRef="#ctx0" brushRef="#br1">684 14676 0,'136'26'31,"-136"-26"-31,84 154 16,-8 -6 -16,18 47 31,-5 -5 -31,-5 1 0,6 -12 32,-10 -4 -32,-1 -1 0,25 11 31,-1 -26 -31,-4 -27 0,-1 -21 15,-8 -16 -15,-15 -32 32,-23 -47 -32,-15 -74 0,-18 5 31,-19 53 -31,0 0 0,0 0 0</inkml:trace>
    </iact:actionData>
  </iact:action>
  <iact:action type="add" startTime="262292">
    <iact:property name="dataType"/>
    <iact:actionData xml:id="d111">
      <inkml:trace xmlns:inkml="http://www.w3.org/2003/InkML" xml:id="stk111" contextRef="#ctx0" brushRef="#br1">2088 14591 0,'0'0'15,"0"0"-15,-141 90 16,47 -26 -16,-9 -1 15,-19 53 1,0 11 -16,4 5 31,29 16 -31,-28 -10 0,-1 -1 16,-37 16 -16,-14 38 31,23 -6 -31,20 5 16,-25 -63 -16,151 -127 15,0 0 -15,0 0 0</inkml:trace>
    </iact:actionData>
  </iact:action>
  <iact:action type="add" startTime="263015">
    <iact:property name="dataType"/>
    <iact:actionData xml:id="d112">
      <inkml:trace xmlns:inkml="http://www.w3.org/2003/InkML" xml:id="stk112" contextRef="#ctx0" brushRef="#br1">2422 16568 0,'0'0'31,"-38"174"-31,-4 -42 31,23 6 -31,-4 -27 0,-1 -37 16,5 -21 -16,-4 -22 31,14 -20 -31,13 5 0,6 -16 0,-1 0 0,5 0 32,-14 0 -32,0 0 0,113 -32 45,-47 37 -45,14 1 0,-19 -22 32,18 -5 -32,15 -16 0,-23 26 31,-19 -5 -31,-1 11 0,-4 10 16,-5 -5 -16,5 -26 31,-47 63 -31,0 -37 0,0 0 15,0 0 -15</inkml:trace>
    </iact:actionData>
  </iact:action>
  <iact:action type="add" startTime="263498">
    <iact:property name="dataType"/>
    <iact:actionData xml:id="d113">
      <inkml:trace xmlns:inkml="http://www.w3.org/2003/InkML" xml:id="stk113" contextRef="#ctx0" brushRef="#br1">2807 16288 0,'0'0'16,"0"0"-16,0 0 16,-23 169 -16,27 -106 31,-13 43 -31,0 16 0,4 89 31,0 11 -31,-32 32 0,4 57 31,19 22 -31,14 -333 0,0 0 0,0 0 16</inkml:trace>
    </iact:actionData>
  </iact:action>
  <iact:action type="add" startTime="278983">
    <iact:property name="dataType"/>
    <iact:actionData xml:id="d114">
      <inkml:trace xmlns:inkml="http://www.w3.org/2003/InkML" xml:id="stk114" contextRef="#ctx0" brushRef="#br1">11353 2076 0,'9'64'31,"-9"-64"-31,0 0 31,0 0 -31,75 216 0,-47 -99 31,5 -1 -31,19 21 16,14 -10 -16,-1 16 0,11 -11 31,3 -5 -31,15 -6 0,-14 22 32,0 -11 -32,-19 0 0,-4 11 31,13 -32 -31,-23 -21 0,-9 -11 15,-6 -15 -15,-3 4 32,-11 1 -32,-3 -32 0,-15 -32 31,-62 -63 -31,62 58 0,0 0 0,0 0 16</inkml:trace>
    </iact:actionData>
  </iact:action>
  <iact:action type="add" startTime="279497">
    <iact:property name="dataType"/>
    <iact:actionData xml:id="d115">
      <inkml:trace xmlns:inkml="http://www.w3.org/2003/InkML" xml:id="stk115" contextRef="#ctx0" brushRef="#br1">12818 2319 0,'0'0'16,"0"0"-16,0 0 31,0 0 -31,-122 69 0,80 -27 16,-10 11 -16,-23 5 31,-19 53 -31,0 37 16,9 -5 -16,-8 -6 15,-11 11 -15,-13 11 32,-29 15 -32,10 -5 0,14 -15 31,18 -22 -31,20 -21 0,9 -37 15,14 -21 -15,61 -53 32,0 -11 -32,0 11 0,0 0 0,0 0 0</inkml:trace>
    </iact:actionData>
  </iact:action>
  <iact:action type="add" startTime="280573">
    <iact:property name="dataType"/>
    <iact:actionData xml:id="d116">
      <inkml:trace xmlns:inkml="http://www.w3.org/2003/InkML" xml:id="stk116" contextRef="#ctx0" brushRef="#br1">12856 3096 0,'0'0'15,"0"0"-15,0 0 32,0 0 -32,0 0 0,0 0 0,0 0 0,0 0 0,0 0 31,0 0 -31,0 0 0,0 0 0,0 0 0,0 0 0,0 0 31,0 0 -31,80 -16 63,-43 6 -48,10 -1 -15,5 -5 32,-5 11 -32,0 -16 0,0 21 15,-14 5 -15,4 6 31,1 5 -31,-5 -6 16,0 27 -16,-15 -21 16,-3 5 -16,-11 0 31,10 6 -31,-18 26 0,-1 -22 31,-4 6 -31,-6 16 0,-3 -16 16,-1 27 -16,-9 -27 31,0 -11 -31,-5 22 16,4 -11 -16,11 -11 15,-11 -5 -15,6 -16 32,18 17 -32,-4 -33 0,4 -10 0,10 21 0,-10 -5 15,10 -6 -15,-5 11 0,23 5 0,-23 -5 31,0 0 -31,113 -58 63,-61 37 -63,4 5 0,-18 0 31,-10 16 -31,-5 -16 0,6 16 31,-15 16 -31,0 11 0,-10 -17 0,1 1 16,-5 10 -16,10 -5 31,-1 16 -31,-9 5 0,9 -22 32,-4 22 -32,4 6 15,-9 4 -15,15 -10 31,-15 -5 -31,0 31 0,-5 -20 32,5 -1 -32,-5 32 0,-9 -21 31,5 5 -31,-15 -26 0,-4 -1 16,-19 -31 -16,-9 37 31,-5 -5 -31,-15 -5 15,6 -1 -15,-10 -16 16,-4 6 -16,-15 -26 31,14 -1 -31,20 6 0,27 -6 32,5 1 -32,19 -22 0,14 32 15,0 0 1,0 0 -16</inkml:trace>
    </iact:actionData>
  </iact:action>
  <iact:action type="add" startTime="282256">
    <iact:property name="dataType"/>
    <iact:actionData xml:id="d117">
      <inkml:trace xmlns:inkml="http://www.w3.org/2003/InkML" xml:id="stk117" contextRef="#ctx0" brushRef="#br1">665 8661 0,'0'0'32,"0"0"-32,0 0 0,42 217 15,0 -127 -15,20 16 31,36 5 -15,-4 5 -16,24 11 0,-10 10 16,9 -10 -16,1 -5 31,-6 41 -31,10 -9 0,-14 -22 31,-23 -11 -31,0 6 0,-20 -37 16,-13 -5 -16,-10 -22 31,-14 -10 -31,-18 -27 0,-15 -15 0,-4 -11 31,-10 0 -31,19 0 0,0 0 32,0 0 -32</inkml:trace>
    </iact:actionData>
  </iact:action>
  <iact:action type="add" startTime="282755">
    <iact:property name="dataType"/>
    <iact:actionData xml:id="d118">
      <inkml:trace xmlns:inkml="http://www.w3.org/2003/InkML" xml:id="stk118" contextRef="#ctx0" brushRef="#br1">2084 9280 0,'0'0'32,"0"0"-32,-141 190 0,14 -26 15,-28 47 1,19 -15 -16,-10 5 31,10 -37 -31,18 -11 0,-4 -16 16,-9 -5 -16,-1 -42 31,24 32 -31,28 -75 0,80 -47 16,0 0 -16,0 0 0</inkml:trace>
    </iact:actionData>
  </iact:action>
  <iact:action type="add" startTime="283493">
    <iact:property name="dataType"/>
    <iact:actionData xml:id="d119">
      <inkml:trace xmlns:inkml="http://www.w3.org/2003/InkML" xml:id="stk119" contextRef="#ctx0" brushRef="#br1">1050 6579 0,'0'0'32,"-9"206"-32,-5 32 0,0 16 31,4 -43 -31,-9 -36 0,-46 -17 15,65 -158 -15,0 0 0,0 0 32</inkml:trace>
    </iact:actionData>
  </iact:action>
  <iact:action type="add" startTime="296300">
    <iact:property name="dataType"/>
    <iact:actionData xml:id="d120">
      <inkml:trace xmlns:inkml="http://www.w3.org/2003/InkML" xml:id="stk120" contextRef="#ctx0" brushRef="#br0">15628 20225 0,'-57'-5'46,"57"5"-46,0 0 0,118 -42 16,-62 42 -16,14 -11 31,1 22 -31,4 -17 0,-9 33 16,-10 -17 -16,-18 17 31,-15 -6 -31,-23 16 0,-23 -5 31,-15 10 -31,-23 -5 0,-23 16 31,-1 5 -31,10 -11 0,28 -4 32,14 -12 -32,14 -4 0,19 -27 0,0 10 31,0 -4 -31,0 -6 0,57 -27 15,-6 17 17,29 10 -32,9 16 0,10 10 31,-5 -21 -31,-14 22 0,-5 -6 16,-19 11 -16,1 15 31,-29 6 -31,-19 5 0,-18 43 31,-19 -12 -31,-24 -4 0,-32 10 31,-20 -5 -31,1 -11 0,-19 0 32,0 -36 -32,-1 -12 0,6 -20 31,0 -22 -31,37 1 0,9 -48 15,15 0 -15,14 -22 20,13 -25 -20,29 105 0,0 0 0,0 0 31</inkml:trace>
    </iact:actionData>
  </iact:action>
  <iact:action type="add" startTime="297615">
    <iact:property name="dataType"/>
    <iact:actionData xml:id="d121">
      <inkml:trace xmlns:inkml="http://www.w3.org/2003/InkML" xml:id="stk121" contextRef="#ctx0" brushRef="#br0">18813 20479 0,'23'391'47,"-23"-391"-47,-51 254 15,22 -22 -15,1 -26 0,0 -21 31,9 -42 -31,5 -58 0,-19 -64 16,19 -42 -16,14 21 0,0 0 31,0 0 -31</inkml:trace>
    </iact:actionData>
  </iact:action>
  <iact:action type="add" startTime="298081">
    <iact:property name="dataType"/>
    <iact:actionData xml:id="d122">
      <inkml:trace xmlns:inkml="http://www.w3.org/2003/InkML" xml:id="stk122" contextRef="#ctx0" brushRef="#br0">20138 20770 0,'0'0'32,"0"0"-32,0 0 15,0 0 -15,0 0 0,79 -59 16,-50 33 15,-6 -22 -31,15 22 0,-5 -16 31,-1 10 -31,11 -16 0,32 11 16,9 32 0,6 10 -16,-10 6 31,-15 -11 -31,10 21 0,-18 32 31,-20 21 -31,-22 5 0,-30 6 16,-36 15 -16,-24 17 31,-24 -6 -31,-4 -11 0,-10 -10 31,19 -16 -31,9 -21 0,10 -1 16,28 -9 -16,14 -12 31,19 -4 -31,14 -6 0,0 5 20,89 1 -20,-9 -27 0,52 0 32,60 -27 -32,15 22 0,9 -11 15,-4 -10 -15,-20 -22 32,-60 43 -32,-132 5 0,0 0 31,0 0 -31</inkml:trace>
    </iact:actionData>
  </iact:action>
  <iact:action type="add" startTime="300395">
    <iact:property name="dataType"/>
    <iact:actionData xml:id="d123">
      <inkml:trace xmlns:inkml="http://www.w3.org/2003/InkML" xml:id="stk123" contextRef="#ctx0" brushRef="#br1">25347 20067 0,'0'0'16,"0"0"-16,0 0 0,-89 179 31,47 -89 -31,-5 11 0,9 10 15,5 -27 1,10 6 -16,-1 -11 16,6 11 -16,4 11 31,4 -38 -31,15 -26 16,4 -21 -16,24 0 4,19 -11 -4,9 -5 31,28 0 -31,0 -21 0,10 -6 32,0 12 -32,4 -22 0,-4 0 31,-24 -6 -31,-28 -4 0,-19 10 16,-28 37 -16,0 0 0,0 0 0</inkml:trace>
    </iact:actionData>
  </iact:action>
  <iact:action type="add" startTime="300775">
    <iact:property name="dataType"/>
    <iact:actionData xml:id="d124">
      <inkml:trace xmlns:inkml="http://www.w3.org/2003/InkML" xml:id="stk124" contextRef="#ctx0" brushRef="#br1">25803 20437 0,'0'0'15,"0"0"-15,-56 148 31,32 -53 -31,-18 47 0,4 33 32,1 36 -32,-1 6 0,5 -16 31,-4 -11 -31,13 -21 0,5 -58 16,24 -84 -16,75 -64 31,-80 37 -31,0 0 0,0 0 31</inkml:trace>
    </iact:actionData>
  </iact:action>
  <iact:action type="add" startTime="301211">
    <iact:property name="dataType"/>
    <iact:actionData xml:id="d125">
      <inkml:trace xmlns:inkml="http://www.w3.org/2003/InkML" xml:id="stk125" contextRef="#ctx0" brushRef="#br1">27635 20421 0,'0'0'31,"0"0"-31,0 0 0,0 0 16,-56 169 -16,56 -143 31,75 17 -31,-19 -6 0,24 0 31,14 -6 -31,24 27 16,4 11 -16,-14 21 16,-33 5 -16,-23 0 15,-24 16 -15,-19 -10 32,-23 -12 -32,-28 1 0,-5 -26 31,-28 -17 -31,-10 -10 0,-23 -21 31,24 -32 -31,27 -10 0,57 26 16,0 0 -16,0 0 0</inkml:trace>
    </iact:actionData>
  </iact:action>
  <iact:action type="add" startTime="301586">
    <iact:property name="dataType"/>
    <iact:actionData xml:id="d126">
      <inkml:trace xmlns:inkml="http://www.w3.org/2003/InkML" xml:id="stk126" contextRef="#ctx0" brushRef="#br1">27678 20648 0,'0'0'29,"0"0"-29,0 0 0,37 -180 32,43 149 -32,19 -1 15,51 -16 -15,47 11 16,24 16 -16,-28 5 31,-34 -10 -31,6 -27 0,-165 53 31,0 0 -31,0 0 0</inkml:trace>
    </iact:actionData>
  </iact:action>
  <iact:action type="add" startTime="302053">
    <iact:property name="dataType"/>
    <iact:actionData xml:id="d127">
      <inkml:trace xmlns:inkml="http://www.w3.org/2003/InkML" xml:id="stk127" contextRef="#ctx0" brushRef="#br1">30708 20003 0,'0'0'15,"0"0"-15,0 0 16,0 0 -16,-90 32 31,25 47 -31,-20 -5 31,5 16 -31,-14 16 16,0 -6 -16,0 22 31,10 10 -31,18 26 0,14 -10 31,19 6 -31,29 -22 0,8 -27 31,11 -20 -31,13 -16 0,5 -32 16,14 -6 -16,9 1 31,38 -21 -31,9 -6 16,-4 -16 -16,-5 -31 15,-5 -21 -15,5 -6 32,-19 -10 -32,-14 -11 0,-28 0 31,-14 21 -31,-24 1 0,-28 15 16,-18 -11 -16,-10 33 31,-10 20 -31,-9 16 0,-4 27 31,-15 26 -31,-14 27 0,1 10 31,13 -11 -31,24 -25 0,28 52 16,47 -111 -16,0 0 16,0 0 -1</inkml:trace>
    </iact:actionData>
  </iact:action>
  <iact:action type="add" startTime="308362">
    <iact:property name="dataType"/>
    <iact:actionData xml:id="d128">
      <inkml:trace xmlns:inkml="http://www.w3.org/2003/InkML" xml:id="stk128" contextRef="#ctx0" brushRef="#br1">20809 22582 0,'0'0'16,"108"6"-16,-28 -6 31,0 -16 -31,0 -16 0,0 21 16,4 1 -1,10 15 -15,-23 11 40,-24 0 -40,-28 26 0,-10 6 15,-18 -6 -15,-6 27 32,-13 -1 -32,-33 -20 0,0 -11 31,-28 -16 -31,-5 11 0,-19 31 31,10 6 -31,-5 -27 0,33 -15 16,18 -27 -16,29 10 31,19 -15 -31,18 16 0,0 -22 16,15 -5 -1,18 21 -15,33 -5 16,10 -10 -16,9 5 31,5 20 -31,-5 -9 16,-15 4 -16,-8 17 15,9 -17 -15,-15 1 32,-13 15 -32,-5 11 15,-14 6 -15,-14 -1 16,-5 0 -16,-19 11 31,0 21 -31,-13 11 0,-15 -6 16,-14 -16 -16,-14 27 31,-19 -32 -31,9 -10 0,1 -11 31,-5 -11 -31,0 1 0,-15 -17 31,-4 -5 -31,10 -10 0,9 -11 16,0 -5 -16,13 -16 31,6 -5 -31,14 10 21,9 0 -21,33 22 16,33 -69 -16,-33 79 15,0 0 -15,0 0 0</inkml:trace>
    </iact:actionData>
  </iact:action>
  <iact:action type="add" startTime="317515">
    <iact:property name="dataType"/>
    <iact:actionData xml:id="d129">
      <inkml:trace xmlns:inkml="http://www.w3.org/2003/InkML" xml:id="stk129" contextRef="#ctx0" brushRef="#br1">15510 22836 0,'0'0'32,"0"0"-32,108 -42 0,-19 -16 31,5 15 -31,5 6 0,-5 16 16,-5 0 -16,-18 10 31,-10 11 -31,-14 27 0,-10 -1 31,-27 1 -31,4 15 0,-14 21 14,-19 -4 -14,-4 4 31,-20 27 -31,-13 -27 16,-5 22 -16,-5 -22 15,-23 38 -15,-10 -22 31,10 -21 -31,14 32 0,-5 -11 32,9 -5 -32,15 0 0,14 -21 31,14 -32 -31,18 -16 0,5 -5 0,10 6 16,0 -12 -16,23 6 31,14 0 -31,5 -10 31,14 26 -31,15 -16 0,17 -11 31,11 -5 -31,27 -5 0,-13 -5 16,13 15 -16,-4 1 31,-9 -48 -31,-15 5 16,-103 53 -16,0 0 0,0 0 15</inkml:trace>
    </iact:actionData>
  </iact:action>
  <iact:action type="add" startTime="321532">
    <iact:property name="dataType"/>
    <iact:actionData xml:id="d130">
      <inkml:trace xmlns:inkml="http://www.w3.org/2003/InkML" xml:id="stk130" contextRef="#ctx0" brushRef="#br0">15543 22788 0,'-28'175'31,"28"-175"-31,0 0 0,98 -42 32,-13 20 -32,14 -25 15,18 -1 -15,-14 6 16,-18 21 -16,0 37 31,-10 21 -31,-14 10 0,-33 17 31,-23 -6 -31,-19 37 0,-24 -26 16,-23 10 -16,-14 21 31,-14 1 -31,4 5 16,-4 -1 -16,-5 6 15,-5 0 -15,15 -21 32,18 -32 -32,24 -5 0,13 0 31,15 -21 -31,14 -1 0,14 -31 31,10 0 -31,27 -10 0,20 -1 16,18 -26 -16,38 5 35,19 11 -35,-1 -5 0,-8 -16 31,-6 15 -31,-32 -84 0,-99 111 32,0 0 -32,0 0 0</inkml:trace>
    </iact:actionData>
  </iact:action>
  <iact:action type="add" startTime="322613">
    <iact:property name="dataType"/>
    <iact:actionData xml:id="d131">
      <inkml:trace xmlns:inkml="http://www.w3.org/2003/InkML" xml:id="stk131" contextRef="#ctx0" brushRef="#br0">18780 22677 0,'0'0'16,"0"0"-16,0 0 31,0 0 -31,0 0 0,9 138 31,-13 -59 -31,4 22 0,-10 -6 32,1 16 -32,-1 -6 15,-4 28 -15,5 -1 16,-10 -16 -16,0 0 15,-9 -5 -15,9 -32 32,5 1 -32,9 -27 0,1 -11 31,8 -10 -31,6 -32 0,-10 0 0,0 0 0,0 0 16</inkml:trace>
    </iact:actionData>
  </iact:action>
  <iact:action type="add" startTime="324917">
    <iact:property name="dataType"/>
    <iact:actionData xml:id="d132">
      <inkml:trace xmlns:inkml="http://www.w3.org/2003/InkML" xml:id="stk132" contextRef="#ctx0" brushRef="#br1">25084 22852 0,'0'0'31,"-56"143"-31,4 -6 0,1 0 16,4 -10 -1,-5 -5 -15,14 -16 31,20 4 -31,8 -51 0,20 -17 46,18 -37 -46,19 16 0,14 -42 15,23 -5 -15,10 -6 32,28 -16 -32,1 1 0,3 5 31,-13 -6 -31,-5 11 0,-4 0 31,-39 16 -31,-36 10 0,-29 11 16,0 0 -16,0 0 0</inkml:trace>
    </iact:actionData>
  </iact:action>
  <iact:action type="add" startTime="325353">
    <iact:property name="dataType"/>
    <iact:actionData xml:id="d133">
      <inkml:trace xmlns:inkml="http://www.w3.org/2003/InkML" xml:id="stk133" contextRef="#ctx0" brushRef="#br1">25780 22699 0,'0'0'31,"0"0"-31,-52 200 15,24 -78 -15,0 -11 16,-15 21 0,6 37 -16,-6 32 0,6 -11 31,9 16 -31,14 -42 0,-1 16 31,6 -37 -31,18 -64 0,48 -21 31,-57 -58 -31,0 0 0,0 0 16</inkml:trace>
    </iact:actionData>
  </iact:action>
  <iact:action type="add" startTime="325867">
    <iact:property name="dataType"/>
    <iact:actionData xml:id="d134">
      <inkml:trace xmlns:inkml="http://www.w3.org/2003/InkML" xml:id="stk134" contextRef="#ctx0" brushRef="#br1">27880 22693 0,'0'0'16,"0"0"-16,0 0 15,0 0 -15,0 0 0,0 0 0,-99 106 47,33 -48 -47,0 6 16,19 15 -16,19 5 31,19 -47 -31,28 32 16,32 -42 -16,24 -27 0,10 0 31,4 -6 -31,-4 59 16,-5 -16 -16,-5 -5 15,5 42 -15,-10 0 20,-28 21 -20,-18 -16 0,-48 22 31,-27 4 -31,-6 -10 0,-41 -5 15,-10 -16 -15,-10 -16 32,10 -15 -32,28 -43 0,15 -37 31,8 -27 -31,34 -73 0,23 137 31,0 0 -31,0 0 0</inkml:trace>
    </iact:actionData>
  </iact:action>
  <iact:action type="add" startTime="326340">
    <iact:property name="dataType"/>
    <iact:actionData xml:id="d135">
      <inkml:trace xmlns:inkml="http://www.w3.org/2003/InkML" xml:id="stk135" contextRef="#ctx0" brushRef="#br1">27856 22810 0,'0'0'15,"0"0"-15,89 21 31,24 -37 -31,19 -16 16,18 16 0,14 11 -16,-9 -27 0,-23 6 31,-132 26 -31,0 0 0,0 0 0</inkml:trace>
    </iact:actionData>
  </iact:action>
  <iact:action type="add" startTime="326724">
    <iact:property name="dataType"/>
    <iact:actionData xml:id="d136">
      <inkml:trace xmlns:inkml="http://www.w3.org/2003/InkML" xml:id="stk136" contextRef="#ctx0" brushRef="#br1">30261 22746 0,'0'0'31,"0"0"-31,104 -37 15,-81 32 -15,-13 -6 16,-10 38 -16,-43 4 31,-13 28 -31,-19 -12 0,-14 27 32,-1 11 -32,-13 5 0,4 -6 31,5 32 -31,29 38 0,13 -12 31,14 1 -31,5 -21 0,19 -11 16,14 -22 -16,19 1 31,9 -10 -31,10 -28 0,4 1 31,10 -16 -31,18 -10 0,10 -22 31,9 -16 -31,-9 -20 0,14 -12 16,-23 -4 -16,-6 -17 31,-32 -10 -31,-19 16 0,-23 0 32,-19 -5 -32,-28 -1 0,-20 17 31,-22 4 -31,-1 28 0,10 4 20,4 27 -20,5 10 0,0 17 31,5 9 -31,5 7 0,4 9 16,0 22 -16,19 16 31,47 -106 -31,0 0 0,0 0 0</inkml:trace>
    </iact:actionData>
  </iact:action>
  <iact:action type="add" startTime="333366">
    <iact:property name="dataType"/>
    <iact:actionData xml:id="d137">
      <inkml:trace xmlns:inkml="http://www.w3.org/2003/InkML" xml:id="stk137" contextRef="#ctx0" brushRef="#br1">13063 3123 0,'0'0'16,"0"0"-16,0 0 31,0 0 -31,0 0 0,47 148 16,-1 -16 -1,25 37 -15,23 11 32,-5 -1 -32,15 -4 0,-20 -11 24,1 -1 -24,4 -4 0,-14 -27 31,-14 -37 -31,-28 -31 0,-19 -33 16,-14 -31 -16,-70 -31 31,70 31 -31,0 0 0,0 0 16</inkml:trace>
    </iact:actionData>
  </iact:action>
  <iact:action type="add" startTime="333797">
    <iact:property name="dataType"/>
    <iact:actionData xml:id="d138">
      <inkml:trace xmlns:inkml="http://www.w3.org/2003/InkML" xml:id="stk138" contextRef="#ctx0" brushRef="#br1">13786 3096 0,'0'0'31,"0"0"-31,-108 185 0,61 -42 31,-14 42 -31,-28 42 16,-5 43 -16,-5 -1 15,14 -26 -15,1 -15 16,13 -80 -16,-13 -59 31,84 -89 -31,0 0 0,0 0 16</inkml:trace>
    </iact:actionData>
  </iact:action>
  <iact:action type="add" startTime="334436">
    <iact:property name="dataType"/>
    <iact:actionData xml:id="d139">
      <inkml:trace xmlns:inkml="http://www.w3.org/2003/InkML" xml:id="stk139" contextRef="#ctx0" brushRef="#br1">13048 5897 0,'0'0'16,"0"0"-16,0 0 16,0 0 -16,0 0 0,118 -21 31,-62 0 -31,19 0 31,19 10 -31,0 -5 0,-4 -5 30,-25 16 -30,20 10 0,-19 11 16,-1 11 -16,-22 4 31,-15 33 -31,-23 -33 0,-19 54 16,-5 -37 -16,-42 52 31,-14 -10 -31,-1 0 16,11 0 -16,-6 -16 15,-9 10 -15,-4 -5 32,13 -10 -32,24 10 0,14 -5 15,0 -16 -15,19 -36 31,14 -7 -31,0 22 16,43 -47 -16,-1 20 16,33 -20 -16,24 10 31,13 -16 -31,20 5 0,9 -36 31,-19 20 -31,5 12 0,-10 -1 31,1 -11 -31,-43 -15 0,-28 -27 32,-14 43 -32,-33 26 0,0 0 0,0 0 15</inkml:trace>
    </iact:actionData>
  </iact:action>
  <iact:action type="add" startTime="346581">
    <iact:property name="dataType"/>
    <iact:actionData xml:id="d140">
      <inkml:trace xmlns:inkml="http://www.w3.org/2003/InkML" xml:id="stk140" contextRef="#ctx0" brushRef="#br1">8581 9354 0,'-14'10'16,"14"-10"-16,127 148 15,-15 -10 -15,39 41 31,13 6 -31,-42 -37 16,-23 -37 -16,4 -21 16,-4 -11 -16,4 6 31,-14 -11 -31,-32 -5 0,-24 -38 16,23 -99 -16,-56 68 31,0 0 -31,0 0 0</inkml:trace>
    </iact:actionData>
  </iact:action>
  <iact:action type="add" startTime="347018">
    <iact:property name="dataType"/>
    <iact:actionData xml:id="d141">
      <inkml:trace xmlns:inkml="http://www.w3.org/2003/InkML" xml:id="stk141" contextRef="#ctx0" brushRef="#br1">9450 9269 0,'0'0'16,"-160"95"-16,61 69 16,-23 37 -1,-14 21 -15,-5 -21 31,5 -11 -31,4 11 0,6 -21 31,13 -27 -31,9 -16 0,25 -26 15,18 -37 -15,-19 -42 32,80 -32 -32,0 0 0,0 0 0</inkml:trace>
    </iact:actionData>
  </iact:action>
  <iact:action type="add" startTime="347673">
    <iact:property name="dataType"/>
    <iact:actionData xml:id="d142">
      <inkml:trace xmlns:inkml="http://www.w3.org/2003/InkML" xml:id="stk142" contextRef="#ctx0" brushRef="#br1">10404 8762 0,'0'0'15,"0"0"-15,0 0 16,112 -48 -16,-60 32 31,14 6 -31,0 -11 0,4 0 16,0 5 -16,10 5 31,-5 38 -31,-9 -22 0,-14 32 31,-19 5 -31,-14 27 0,-19 -32 32,-24 10 -32,-23 12 0,0 -1 15,-14 32 -15,-9 -16 31,4 26 -31,-14 -21 0,19 0 32,9 -20 -32,19 -1 0,5 -42 31,14 -11 -31,9 0 0,5 -5 31,47 -16 -31,-4 -5 0,13 5 16,33 -10 -16,1 -1 31,-1 -4 -31,-5 -1 0,-4 43 31,0 -17 -31,-14 33 0,0 15 32,-29 16 -32,-23 -10 0,0 -1 15,-14 6 -15,-9 16 35,-15 10 -35,10 -5 16,-18 0 -16,-15 11 16,-24 -22 -16,-18 1 31,-5 -1 -31,-5 -10 0,19 -32 16,0 11 -16,-13 -1 31,-11 -46 -31,15 -12 15,4 -26 -15,24 27 16,24 -11 -16,37 37 31,0 0 -31,0 0 0</inkml:trace>
    </iact:actionData>
  </iact:action>
  <iact:action type="add" startTime="378461">
    <iact:property name="dataType"/>
    <iact:actionData xml:id="d143">
      <inkml:trace xmlns:inkml="http://www.w3.org/2003/InkML" xml:id="stk143" contextRef="#ctx0" brushRef="#br1">18583 25447 0,'-19'-74'31,"19"74"-31,0 0 16,0 0 -16,0 0 0,0 0 0,0 0 31,0 0 -31,0 0 0,0 0 0,0 0 16,0 0 -16,0 0 15,0 0 -15,0 0 0,0 0 0,0 0 32,89 -122 30,-56 112 -62,-10 -11 16,15 31 -16,4 -10 31,5 -10 -31,5 10 0,-15 21 31,-13 -21 -31,-5 -6 0,0 22 16,-10 5 -16,-4 -5 31,-5 0 -31,4 -5 0,-4 31 16,-4 0 -1,-10 6 -15,-10 42 32,-18 -22 -32,-1 12 0,-4 -43 15,-14 21 -15,-9 11 31,9 -11 -31,0 -5 16,14 10 -16,-14 0 16,0 -26 -16,-19 16 31,19 -5 -31,4 -22 0,24 16 16,5 -31 -16,19 5 31,9 0 -31,0 -16 0,0 0 0,0 0 15,0 0 -15,0 0 0,80 42 47,-43 -37 -31,10 6 -16,5 -16 16,23 26 -16,14 -5 31,34 -22 -31,13 -25 0,-5 25 31,-27 -10 -31,-6 22 0,-13 15 16,-10 -16 -16,-14 -5 31,-23 -47 -31,-24 -6 0,-14 53 16,0 0 -16,0 0 0</inkml:trace>
    </iact:actionData>
  </iact:action>
  <iact:action type="add" startTime="383133">
    <iact:property name="dataType"/>
    <iact:actionData xml:id="d144">
      <inkml:trace xmlns:inkml="http://www.w3.org/2003/InkML" xml:id="stk144" contextRef="#ctx0" brushRef="#br0">16252 25003 0,'0'0'16,"0"0"-16,0 0 31,-18 148 -31,-1 -101 0,-9 17 32,-1 -1 -32,6 -5 0,-1 22 15,10 20 1,-14 1 -16,-5 10 31,5 -6 -31,9 6 0,-4 -26 16,4 -6 -16,0 -5 46,10 -21 -46,-15 21 0,15 -21 31,0 -22 -31,-1 -4 0,5 -17 0,5 -10 31,-28 -68 -31,28 68 16,0 0 -16,0 0 0</inkml:trace>
    </iact:actionData>
  </iact:action>
  <iact:action type="add" startTime="386220">
    <iact:property name="dataType"/>
    <iact:actionData xml:id="d145">
      <inkml:trace xmlns:inkml="http://www.w3.org/2003/InkML" xml:id="stk145" contextRef="#ctx0" brushRef="#br1">20988 25241 0,'0'0'31,"0"0"-31,0 0 15,0 0 -15,0 0 0,136 -159 16,-56 149 15,37 -6 -31,34 10 16,13 1 -16,-28 10 16,-28 17 -16,-42 25 31,-28 -5 -31,-38 17 0,-43 15 31,-32 -11 -31,-19 -5 0,-4 0 16,8 32 -16,43 -11 31,29 -57 -31,18 25 0,33 -36 31,37 -1 -31,33 17 0,1 15 30,8 -10 -30,-32 26 0,-23 26 16,-24 -4 -16,-43 20 31,-37 27 -31,-33 -37 16,-23 15 -16,-38 -25 16,-14 25 -16,-9 -46 31,27 -44 -31,53 -52 0,107 -74 15,-23 111 -15,0 0 0,0 0 32</inkml:trace>
    </iact:actionData>
  </iact:action>
  <iact:action type="add" startTime="386984">
    <iact:property name="dataType"/>
    <iact:actionData xml:id="d146">
      <inkml:trace xmlns:inkml="http://www.w3.org/2003/InkML" xml:id="stk146" contextRef="#ctx0" brushRef="#br1">24995 24939 0,'0'0'16,"0"0"-16,-33 164 15,0 -53 -15,0 43 21,5 4 -5,-14 -15 -16,14 5 15,4 -21 -15,6 -27 32,32 -21 -32,4 -15 0,39 -33 31,27 -20 -31,38 -11 0,10 -5 31,18 -16 -31,15 -27 0,-20 1 31,-27 -12 -31,-29 7 0,-89 52 16,0 0 -16,0 0 0</inkml:trace>
    </iact:actionData>
  </iact:action>
  <iact:action type="add" startTime="387349">
    <iact:property name="dataType"/>
    <iact:actionData xml:id="d147">
      <inkml:trace xmlns:inkml="http://www.w3.org/2003/InkML" xml:id="stk147" contextRef="#ctx0" brushRef="#br1">25747 25124 0,'0'0'31,"0"0"-31,0 0 0,-104 127 31,53 11 -31,-6 68 0,6 11 16,-20 52 -16,10 16 31,5 22 -31,4 -59 0,19 -31 31,0 -85 -31,33 -132 0,0 0 16,0 0 -16</inkml:trace>
    </iact:actionData>
  </iact:action>
  <iact:action type="add" startTime="387768">
    <iact:property name="dataType"/>
    <iact:actionData xml:id="d148">
      <inkml:trace xmlns:inkml="http://www.w3.org/2003/InkML" xml:id="stk148" contextRef="#ctx0" brushRef="#br1">27335 25368 0,'0'0'16,"0"0"-16,117 15 0,-84 -9 31,9 4 -31,-9 11 0,-9 -15 32,-6 10 -32,1 -11 0,5 48 31,41 15 -31,15 17 15,14 5 -15,-4 16 16,3 10 -16,-3 21 16,-10 38 -16,-19 -1 31,-24 -31 -31,-18 -22 0,-24 -36 31,-23 -32 -31,-47 -22 0,-52 -25 31,-37 -27 -31,4 -11 0,24 -37 16,23 -63 -16,19 -42 31,14 4 -31,80 170 0,0 0 0,0 0 31</inkml:trace>
    </iact:actionData>
  </iact:action>
  <iact:action type="add" startTime="388205">
    <iact:property name="dataType"/>
    <iact:actionData xml:id="d149">
      <inkml:trace xmlns:inkml="http://www.w3.org/2003/InkML" xml:id="stk149" contextRef="#ctx0" brushRef="#br1">27443 25331 0,'0'0'16,"0"0"-16,0 0 0,145 -138 15,-51 91 -15,43 10 16,13 0 -1,5 37 -15,5 26 16,32 0 -16,-13 22 31,-179 -48 -31,0 0 0,0 0 16</inkml:trace>
    </iact:actionData>
  </iact:action>
  <iact:action type="add" startTime="388663">
    <iact:property name="dataType"/>
    <iact:actionData xml:id="d150">
      <inkml:trace xmlns:inkml="http://www.w3.org/2003/InkML" xml:id="stk150" contextRef="#ctx0" brushRef="#br1">29895 25288 0,'0'0'31,"0"0"-31,0 0 0,0 0 31,0 0 -31,0 0 0,-75 -58 16,23 116 -16,-28 48 31,-9 26 -31,0 21 16,-1 1 -16,-18 10 15,29 42 -15,8 10 32,38 -25 -32,19 -49 0,33 -41 31,28 -22 -31,14 -37 0,47 -31 31,5 -11 -31,18 -42 0,-13 -11 16,-1 -48 -16,-18 -15 31,-43 -27 -31,-28 11 0,-42 32 31,-28 5 -31,-24 26 0,-28 21 31,-14 38 -31,-14 36 0,-24 27 32,15 42 -32,13 -10 0,25 26 15,-11 -16 -15,104 -95 32,0 0 -32,0 0 0</inkml:trace>
    </iact:actionData>
  </iact:action>
  <iact:action type="add" startTime="395485">
    <iact:property name="dataType"/>
    <iact:actionData xml:id="d151">
      <inkml:trace xmlns:inkml="http://www.w3.org/2003/InkML" xml:id="stk151" contextRef="#ctx0" brushRef="#br1">31210 25304 0,'0'0'15,"-108"-10"-15,19 -6 31,-10 16 -31,15 -37 0,13 16 16,-18 -1 -1,-5 1 -15,-37 0 16,4 -5 -16,0 5 31,24 -6 -31,-5 17 0,9 10 31,-19 -6 -31,6 12 0,4 -6 32,18 -6 -32,1 -4 0,0 10 15,-5 10 -15,5 -20 32,-1 20 -32,6 -10 0,-5 -16 15,-5 11 -15,-19 0 31,-14 5 -31,5 10 16,9 -15 -16,10 0 16,-24 -6 -16,-9 1 31,9 26 -31,0 -11 0,14 -26 16,5 10 -16,-5 11 31,-4 -21 -31,-10 21 15,14 0 -15,10 -16 16,4 11 -16,5 -11 31,-18 5 -31,-1 1 0,0 20 32,10 -15 -32,9 5 0,-9 0 15,9 -10 -15,-5 10 31,5 -11 -31,5 6 21,4 0 -21,1 -11 16,-10 5 -16,-10 -15 31,10 20 -31,0 6 0,-9 -21 31,4 16 -31,-23 -11 0,5 11 31,-1 5 -31,6 -16 0,-15 27 16,0 -11 -16,-14 -16 31,9 5 -31,1 -5 0,4 16 16,0 -10 -16,5 -11 31,-14 31 -31,0 -26 16,-1 11 -16,1 5 15,5 -5 -15,-1 -11 32,-14 21 -32,-4 -5 0,0 -5 31,18 -6 -31,1 -5 0,13 22 31,-23 10 -31,0 -6 0,-4 -20 31,18 -6 -31,5 5 0,0 16 16,-29 6 -16,-4 10 31,5 -21 -31,14 11 0,-1 -22 32,11 38 -32,-30 -33 0,16 22 31,13 -26 -31,14 10 0,-9 10 15,-29 1 -15,-4 -11 30,5 10 -30,-5 6 0,9 -5 31,-9 -17 -31,0 12 0,-18 -6 31,-6 5 -31,-4 11 0,18 -16 16,-4 10 -16,-9 1 31,-29 10 -31,10 -10 16,4 -22 -16,24 1 15,-5 15 -15,-4 0 32,-10 -5 -32,9 -5 0,10 15 31,14 -31 -31,-5 11 0,10 -1 15,-5 6 -15,14 -16 32,10 21 -32,37 -6 0,4 6 31,1 0 -31,5 16 0,8 11 31,11 -6 -31,18 16 0,4 5 16,6 27 -16,-1 31 31,1 22 -31,13 47 16,10 -26 -16,-5 5 15,0 10 -15,-4 1 32,4 -27 -32,0 5 0,10 11 15,-5 -16 -15,4 -21 31,10 0 -31,5 -26 0,9 -27 32,0 16 -32,10 -32 0,4 -31 30,19 21 -30,5 -22 0,28 43 31,9 -27 -31,14 -15 0,15 -11 16,-6 0 -16,1 -11 31,-5 11 -31,0 22 0,19 -22 31,5 -11 -31,4 11 0,-5 26 32,-23 1 -32,-4 -1 0,18 11 15,-5 -21 -15,5 0 31,-4 5 -31,-10 -5 16,-5 21 -16,15 16 16,-1 -32 -16,15 11 31,9 -6 -31,-5 0 0,0 -4 31,15 -7 -31,8 12 0,15 -17 31,-5 -10 -31,19 11 0,-23 -11 16,-6 -5 -16,-13 15 31,32 1 -31,1 15 0,-19 -10 32,-19 5 -32,-10 -15 0,15 9 15,13 -30 -15,-8 15 31,-10 10 -31,-19 -20 0,28 10 32,-4 10 -32,14 6 0,-19 -5 31,4 -22 -31,1 0 0,4 11 16,-9 6 -16,5 -1 30,9 -10 -30,14 -1 15,-19 6 -15,1 0 16,-6 -15 -16,43 30 31,-9 -4 -31,-24 10 0,-19 -5 32,5 -5 -32,33 -1 0,4 11 31,-18 0 -31,-5 -5 0,5 -5 15,18 -1 -15,-18 6 32,9 -5 -32,28 21 15,-9 5 -15,-33 -22 16,0 7 -16,10 4 16,32 -10 -16,-18 21 31,-20 -11 -31,-13 1 15,32 -1 -15,-4 -26 16,5 11 -16,-10 5 31,28 5 -31,-28 -16 0,-14 11 32,-4 -6 -32,55 1 0,-13 -11 31,-24 -11 -31,-19 22 0,15 -6 15,13 6 -15,-4 -22 32,-19 22 -32,10 5 0,-15 5 31,5 -11 -31,-19 -20 0,10 10 31,14 10 -31,-5 -10 0,-24 -10 16,-18 -1 -16,-10 22 20,19 5 -20,15 -16 16,-1 10 -16,-14 -20 15,-19 10 -15,-13 0 32,4 0 -32,14 10 0,0 -10 31,-14 -10 -31,-14 -6 0,-15 -11 15,-4 27 -15,-9 -15 32,-10 -12 -32,-13 1 0,8 -32 31,-13 5 -31,23 -16 0,-15 -21 31,15 0 -31,-9 22 0,0 -6 31,-1 21 -31,-4 0 0,-5 16 32,-4 0 -32,-10 -11 0,9 1 15,-4 -6 -15,0 -47 32,-5 -6 -32,0 16 0,0 -5 15,-4 5 -15,-1 11 31,-9 26 -31,9 0 16,1 16 -16,-6 11 16,-4 -1 -16,0 -5 31,0 -5 -31,0 0 0,0 0 31,0 11 -31,-9 -16 0,0 5 16,4 -37 -16,-4 5 31,-15 11 -31,15 0 0,-5 5 45,0 0 -45,-10 0 0,1 27 32,-10 5 -32,-5 5 0,0 0 15,-13 5 -15,-24 1 31,9 -22 -31,0 11 16,10 -5 -16,-1 -6 16,1 5 -16,-24 -20 31,-51 -6 -31,-118 -63 0,249 116 16,0 0 -16,0 0 31</inkml:trace>
    </iact:actionData>
  </iact:action>
  <iact:action type="add" startTime="395486">
    <iact:property name="dataType"/>
    <iact:actionData xml:id="d152">
      <inkml:trace xmlns:inkml="http://www.w3.org/2003/InkML" xml:id="stk152" contextRef="#ctx0" brushRef="#brinv">0 0 0</inkml:trace>
    </iact:actionData>
  </iact:action>
  <iact:action type="add" startTime="395487">
    <iact:property name="dataType"/>
    <iact:actionData xml:id="d153">
      <inkml:trace xmlns:inkml="http://www.w3.org/2003/InkML" xml:id="stk153" contextRef="#ctx0" brushRef="#brinv">32397 28390 0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2T01:20:17.852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1">
      <inkml:brushProperty name="width" value="0.07905" units="cm"/>
      <inkml:brushProperty name="height" value="0.07905" units="cm"/>
      <inkml:brushProperty name="color" value="#000000"/>
    </inkml:brush>
    <inkml:brush xml:id="br2">
      <inkml:brushProperty name="width" value="0.07905" units="cm"/>
      <inkml:brushProperty name="height" value="0.07905" units="cm"/>
      <inkml:brushProperty name="color" value="#009E49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189">
    <iact:property name="dataType"/>
    <iact:actionData xml:id="d0">
      <inkml:trace xmlns:inkml="http://www.w3.org/2003/InkML" xml:id="stk0" contextRef="#ctx0" brushRef="#br0">9690 972 0,'0'0'16,"0"0"-16,-88 -74 31,44 58 -31,-12 -5 0,-4 -11 16,-4 -21 -16,8 0 31,-4 6 -31,12 -11 16,-20 42 -16,0 0 15,-32 42 -15,-28 -10 31,4 5 -31,20 27 16,12 36 -16,-4 -15 16,-24 10 -16,-24 -15 31,28 63 -31,40 26 0,20 -5 31,16 16 -31,-20 -6 0,-12 -26 16,0 -10 -16,-4 52 31,32 38 -31,20 -6 16,12 -32 -16,16 -20 0,-8 36 31,40 16 -31,4 -16 16,4 -37 -16,4 -42 15,16 -21 -15,20 0 21,4 -32 -21,0 22 0,-12 -33 32,8 -5 -32,20 -26 0,24 16 31,-4 5 -31,-20 -21 0,-12 10 16,-4 -36 -16,16 -11 31,24 -27 -31,-4 -26 0,-20 -11 31,-24 -4 -31,-8 -1 0,12 -21 31,16 -6 -31,-8 -9 0,-8 -22 32,-16 21 -32,-20 -21 0,-8 16 15,-8 -22 -15,12 33 31,0 10 -31,-28 10 16,12 1 -16,-12 -6 16,-12 -21 -16,-12 32 31,4 -5 -31,-8 0 0,-8 15 16,4 37 -16,0 -15 31,-8 -22 -31,4 6 0,-12 10 31,4 1 -31,-4 -22 0,-8 0 31,-12 -10 -31,-16 4 0,4 33 16,-16 26 -16,-48 32 31,-28 10 -31,156 -5 16,0 0 -16,0 0 15</inkml:trace>
    </iact:actionData>
  </iact:action>
  <iact:action type="add" startTime="3693">
    <iact:property name="dataType"/>
    <iact:actionData xml:id="d1">
      <inkml:trace xmlns:inkml="http://www.w3.org/2003/InkML" xml:id="stk1" contextRef="#ctx0" brushRef="#br0">7926 3868 0,'0'0'31,"0"0"-31,0 0 0,-72 111 31,44 -53 -31,-8 16 0,-20 -11 32,-4 11 -32,-28 37 15,12 -26 -15,0 5 0,20 31 31,-20 64 -31,-16 11 0,-8 -1 32,4 -15 -32,16 -48 0,-4 -5 31,24 5 -31,20 -42 0,-4 -27 31,20 -20 -31,24 -43 0,0 0 16,0 0 -16</inkml:trace>
    </iact:actionData>
  </iact:action>
  <iact:action type="add" startTime="4269">
    <iact:property name="dataType"/>
    <iact:actionData xml:id="d2">
      <inkml:trace xmlns:inkml="http://www.w3.org/2003/InkML" xml:id="stk2" contextRef="#ctx0" brushRef="#br0">6778 6389 0,'0'0'31,"0"0"-31,-92 -48 0,36 -20 31,-8 41 -31,-8 1 0,-16 15 16,-32 22 0,-16 10 -16,-12 32 31,-8 52 -31,12 22 0,16 58 16,8 53 -16,-8 47 31,4 48 -31,24 -10 0,32 -43 31,16 26 -31,32 -15 0,12 37 31,36 -27 -31,24 0 0,16 -73 16,28 -17 -16,32 -10 31,20 -22 -31,-16 -20 0,12 -27 31,4 -53 -31,4 -68 0,-4 -11 32,0 -48 -32,12 -15 0,0 -74 31,-24 -11 -31,-24 -48 0,-4 -31 16,16 10 -16,-20 -31 29,0 5 -29,-40 -6 0,-28 38 31,-28 10 -31,-16 -42 0,-8 16 31,-8 15 -31,-12 33 0,-12 -6 16,-8 -11 -16,-24 6 31,8 31 -31,-8 11 16,0 16 -16,-4 26 15,8 38 -15,-4 20 32,-4 27 -32,-28 53 0,-12 -11 15,-4 26 -15,128 -47 32,0 0 -32,0 0 0</inkml:trace>
    </iact:actionData>
  </iact:action>
  <iact:action type="add" startTime="5236">
    <iact:property name="dataType"/>
    <iact:actionData xml:id="d3">
      <inkml:trace xmlns:inkml="http://www.w3.org/2003/InkML" xml:id="stk3" contextRef="#ctx0" brushRef="#br0">9674 3392 0,'0'0'15,"0"0"-15,0 175 32,40 -49 -32,16 38 0,16 32 15,32 31 -15,20 6 31,44 36 -31,-16 6 0,0 0 32,-24 -58 -32,-12 -6 0,-8 -10 31,-20 -48 -31,-32 -37 0,-16 -26 31,-28 -16 -31,-12 -74 0,0 0 0,0 0 16</inkml:trace>
    </iact:actionData>
  </iact:action>
  <iact:action type="add" startTime="5750">
    <iact:property name="dataType"/>
    <iact:actionData xml:id="d4">
      <inkml:trace xmlns:inkml="http://www.w3.org/2003/InkML" xml:id="stk4" contextRef="#ctx0" brushRef="#br0">10678 6769 0,'0'0'32,"-84"101"-32,20 -22 0,-4 16 15,-24 69 1,16 32 -16,12 52 15,24 6 -15,32 15 32,32 38 -32,28 26 0,36 -21 31,0 -32 -31,32 -53 0,44 -26 16,32 -59 -16,20 -52 31,12 -69 -31,8 -36 0,-48 -28 31,24 -52 -31,12 -58 0,-28 -64 31,-24 -42 -31,-16 16 0,-28 -5 16,-36 -22 -16,-40 -21 31,-32 -4 -31,-36 30 0,-16 12 31,-28 41 -31,-20 17 0,0 4 32,-36 28 -32,-16 15 0,-20 37 31,-12 5 -31,-12 5 0,-32 -4 16,-24 36 -16,-4 53 31,4 69 -31,16 42 0,-44 85 31,48 79 -31,212 -259 0,0 0 0,0 0 31</inkml:trace>
    </iact:actionData>
  </iact:action>
  <iact:action type="add" startTime="6841">
    <iact:property name="dataType"/>
    <iact:actionData xml:id="d5">
      <inkml:trace xmlns:inkml="http://www.w3.org/2003/InkML" xml:id="stk5" contextRef="#ctx0" brushRef="#br0">5658 10575 0,'0'0'32,"0"0"-32,-28 158 0,4 -73 31,-16 63 -31,-16 47 16,-16 33 -16,-16 -12 15,-20 43 -15,-16 64 16,16 -43 -16,28 -11 31,80 -269 -31,0 0 0,0 0 0</inkml:trace>
    </iact:actionData>
  </iact:action>
  <iact:action type="add" startTime="7232">
    <iact:property name="dataType"/>
    <iact:actionData xml:id="d6">
      <inkml:trace xmlns:inkml="http://www.w3.org/2003/InkML" xml:id="stk6" contextRef="#ctx0" brushRef="#br0">4386 13503 0,'0'0'31,"0"0"-31,0 0 0,-64 -191 32,24 123 -32,-24 9 0,-16 22 15,-20 6 1,-20 41 -16,12 70 15,16 9 -15,16 65 32,-12 52 -32,0 106 0,4 5 31,12 74 -31,24 -37 0,24 -21 16,20 53 -16,40 -27 31,44 -63 -31,20 -11 0,4 -57 31,0 -64 -31,-4 -64 0,32 -63 31,8 -37 -31,20 -16 0,-28 -42 16,-24 -21 -16,8 -48 31,28 -63 -31,-4 -27 16,-28 6 -16,-32 36 15,-24 -5 -15,-8 -5 32,-4 -37 -32,8 0 0,-12 59 31,-12 15 -31,-24 -21 0,-4 -1 16,-16 -15 -16,-8 22 31,-16 15 -31,-8 26 0,-20 -42 31,-12 -10 -31,-12 -16 0,-8 15 31,4 22 -31,-4 21 0,0 26 16,4 21 -16,8 27 31,12 58 -31,4 6 16,44 -64 -16,28 58 15,0 0 -15,0 0 0</inkml:trace>
    </iact:actionData>
  </iact:action>
  <iact:action type="add" startTime="8216">
    <iact:property name="dataType"/>
    <iact:actionData xml:id="d7">
      <inkml:trace xmlns:inkml="http://www.w3.org/2003/InkML" xml:id="stk7" contextRef="#ctx0" brushRef="#br0">6478 10638 0,'0'0'16,"44"174"-16,12 27 16,24 58 -1,0 6 -15,-8 41 32,12 22 -32,-12 -38 0,-4 -89 15,-8 0 -15,-16 -32 31,4 32 -31,-48 -201 0,0 0 0,0 0 32</inkml:trace>
    </iact:actionData>
  </iact:action>
  <iact:action type="add" startTime="8681">
    <iact:property name="dataType"/>
    <iact:actionData xml:id="d8">
      <inkml:trace xmlns:inkml="http://www.w3.org/2003/InkML" xml:id="stk8" contextRef="#ctx0" brushRef="#br0">7366 13492 0,'0'0'16,"-84"106"-16,12 5 31,-4 21 -31,8 37 16,-12 5 -16,4 59 15,8 58 -15,12 31 32,24 -26 -32,24 63 0,8 -15 15,16 15 -15,16 -15 31,36 -69 -31,12 -106 0,16 -64 32,16 -46 -32,40 -33 0,-24 -74 31,24 -26 -31,-8 -26 0,28 -6 16,-28 -47 -16,-16 -58 30,-4 -59 -30,-8 48 0,-28 27 31,-12 -17 -31,-8 11 0,-28 -31 31,-16 47 -31,-28 53 0,-12 -6 16,-16 -10 -16,-28 0 31,-24 -21 -31,-16 26 16,0 27 -16,-4 32 15,0 -11 -15,8 -1 32,12 -9 -32,-8 -12 0,0 12 31,8 20 -31,8 6 0,8 5 16,-8 37 -16,12 16 31,-8 15 -31,20 17 0,-16 26 31,-12 21 -31,-20 16 0,100 -74 31,0 0 -31,0 0 0</inkml:trace>
    </iact:actionData>
  </iact:action>
  <iact:action type="add" startTime="10620">
    <iact:property name="dataType"/>
    <iact:actionData xml:id="d9">
      <inkml:trace xmlns:inkml="http://www.w3.org/2003/InkML" xml:id="stk9" contextRef="#ctx0" brushRef="#br0">11226 10173 0,'0'0'15,"-48"206"-15,4 0 16,8 32 0,-8 0 -16,-16 16 15,4 -27 -15,4 -21 31,16 11 -31,-8 15 0,0 1 32,-4 -54 -32,-16 -31 0,64 -148 15,0 0 -15,0 0 32</inkml:trace>
    </iact:actionData>
  </iact:action>
  <iact:action type="add" startTime="10979">
    <iact:property name="dataType"/>
    <iact:actionData xml:id="d10">
      <inkml:trace xmlns:inkml="http://www.w3.org/2003/InkML" xml:id="stk10" contextRef="#ctx0" brushRef="#br0">10426 13545 0,'0'0'16,"0"0"-16,0 0 15,-80 227 -15,44 -47 16,4 26 0,28 5 -16,28 64 31,-8 58 -31,36 42 0,0 11 31,4 -42 -31,-4 -38 16,24 -52 -16,16 -37 0,12 -54 31,0 -67 -31,16 -59 0,-12 -53 31,0 -53 -31,4 -68 0,8 -85 31,-12 -48 -31,-8 11 0,-36 27 32,-24 -27 -32,-8 10 0,-4 22 31,-28 5 -31,-12 26 0,-20 22 16,-4 15 -16,-12 11 31,-36 16 -31,-12 16 0,-4 10 31,-8 1 -31,-8 -1 0,0 11 16,-24 -16 -16,-4 -21 31,0 10 -31,24 53 0,8 11 31,-4 58 -31,4 43 0,12 15 31,16 16 -31,-12 -21 0,24 -11 16,72 -42 -16,0 0 0,0 0 31</inkml:trace>
    </iact:actionData>
  </iact:action>
  <iact:action type="add" startTime="11695">
    <iact:property name="dataType"/>
    <iact:actionData xml:id="d11">
      <inkml:trace xmlns:inkml="http://www.w3.org/2003/InkML" xml:id="stk11" contextRef="#ctx0" brushRef="#br0">12230 10807 0,'0'0'31,"84"317"-31,4 -10 16,36 -6 -16,28 32 31,0 -37 -31,4 -37 0,0 -5 16,16 20 -16,-20 -41 31,-48 -53 -31,-104 -180 0,0 0 15,0 0 -15</inkml:trace>
    </iact:actionData>
  </iact:action>
  <iact:action type="add" startTime="12023">
    <iact:property name="dataType"/>
    <iact:actionData xml:id="d12">
      <inkml:trace xmlns:inkml="http://www.w3.org/2003/InkML" xml:id="stk12" contextRef="#ctx0" brushRef="#br0">13506 14116 0,'0'0'31,"0"0"-31,-80 -6 0,40 1 16,0 21 -16,-4 26 30,-16 22 -30,12 20 0,-12 38 31,8 36 -31,16 75 0,28 5 16,12 47 -16,16 22 31,24 -6 -31,20 -63 0,12 -27 31,12 -26 -31,20 -16 0,0 -42 32,-4 -53 -32,12 -16 0,20 -53 15,16 -57 -15,8 -28 32,4 -47 -32,8 -42 0,-28 -26 31,-36 -6 -31,-8 -5 0,-12 -58 31,-8 5 -31,-28 21 0,-28 48 16,-32 -22 -16,-20 43 31,-20 -11 -31,-8 32 16,-12 37 -16,-12 11 15,-4 10 -15,-8 6 31,-32 10 -31,-16 0 0,4 0 32,8 26 -32,-4 6 0,0 26 15,-52 48 -15,4 31 32,-4 85 -32,4 21 0,-8 -5 31,188 -164 -31,0 0 0,0 0 0</inkml:trace>
    </iact:actionData>
  </iact:action>
  <iact:action type="add" startTime="13197">
    <iact:property name="dataType"/>
    <iact:actionData xml:id="d13">
      <inkml:trace xmlns:inkml="http://www.w3.org/2003/InkML" xml:id="stk13" contextRef="#ctx0" brushRef="#br0">3754 17091 0,'0'0'15,"0"0"-15,0 0 16,0 0 -16,-52 159 31,28 -128 -31,-16 38 16,-12 10 -16,-12 64 16,-4 31 -1,-4 27 -15,8 58 16,24 -21 -16,4 -5 31,0 -11 -31,-8 -37 0,16 -80 31,28 -105 -31,0 0 0,0 0 16</inkml:trace>
    </iact:actionData>
  </iact:action>
  <iact:action type="add" startTime="13706">
    <iact:property name="dataType"/>
    <iact:actionData xml:id="d14">
      <inkml:trace xmlns:inkml="http://www.w3.org/2003/InkML" xml:id="stk14" contextRef="#ctx0" brushRef="#br0">3134 19543 0,'0'0'31,"0"0"-31,0 0 16,0 0 -16,-88 -58 15,32 53 -15,-20 10 32,-8 11 -32,-24 -11 15,12 11 -15,-4 37 16,-20 11 -16,0 47 31,-8 74 -31,28 36 0,20 -25 16,12 26 -16,20 11 31,16 31 -31,32 5 16,24 6 -16,16 -37 15,32 16 -15,8 -22 31,40 -26 -31,16 0 0,0 -15 32,-16 -33 -32,16 -36 0,0 -43 15,48 -52 -15,-32 -33 32,0 -25 -32,-8 -28 0,4 -20 31,-12 -48 -31,-12 -10 0,0 -48 31,-12 5 -31,-32 16 0,-12 -10 16,-4 -16 -16,-28 -32 31,-4 -27 -31,-24 11 0,-12 32 31,-8 32 -31,-4 -27 0,-20 27 31,-4 26 -31,-12 10 0,-4 11 0,-16 -36 0,-4 4 31,-12 6 -31,-12 47 16,16 27 -16,16 5 16,8 16 -16,-8 10 31,-32 16 -31,8 11 0,-20 -21 31,32 10 -31,0 11 0,16 5 16,-24 22 -16,88 -6 31,0 0 -31,0 0 0</inkml:trace>
    </iact:actionData>
  </iact:action>
  <iact:action type="add" startTime="14765">
    <iact:property name="dataType"/>
    <iact:actionData xml:id="d15">
      <inkml:trace xmlns:inkml="http://www.w3.org/2003/InkML" xml:id="stk15" contextRef="#ctx0" brushRef="#br0">4398 16816 0,'0'0'32,"44"148"-32,-8 -16 0,8 32 15,36 27 1,20 4 -16,32 6 31,-12 53 -31,28 84 0,20 -37 31,-8 6 -31,-24 -43 0,-24 -37 16,-32 -63 -16,-48 -58 31,-20 -43 -31,-12 -63 0,0 0 16,0 0 -16</inkml:trace>
    </iact:actionData>
  </iact:action>
  <iact:action type="add" startTime="15218">
    <iact:property name="dataType"/>
    <iact:actionData xml:id="d16">
      <inkml:trace xmlns:inkml="http://www.w3.org/2003/InkML" xml:id="stk16" contextRef="#ctx0" brushRef="#br0">5942 19580 0,'0'0'16,"-68"27"-16,28 31 16,-8 32 -16,-16 58 15,-4 63 1,16 64 -16,28 106 16,8 31 -16,20 37 31,20 0 -31,28 -68 0,20 36 31,20 -78 -31,24 -102 0,4 -67 16,-4 -75 -16,-4 -53 31,48 -63 -31,20 -16 16,-16 -64 -16,-44 -31 15,8 -10 -15,8 -6 31,4 -59 -31,-32 -30 0,-36 -7 32,-32 38 -32,-24 -10 0,-12 -6 15,-20 -32 -15,-8 43 32,-12 10 -32,-4 53 0,-4 5 31,-8 16 -31,-24 -21 0,0 43 31,4 9 -31,4 17 0,-4 -5 16,-4 15 -16,8 -21 31,24 6 -31,8 -12 0,12 17 31,-16 -5 -31,-4 4 0,-12 6 31,-4 43 -31,0 4 0,16 1 16,-16 -11 -16,-4 -6 31,4 6 -31,-4 27 16,4 -6 -16,-12 16 16,-12 -5 -16,-32 -22 19,-24 22 -19,24 58 0,116 -53 31,0 0 -31,0 0 0</inkml:trace>
    </iact:actionData>
  </iact:action>
  <iact:action type="add" startTime="18512">
    <iact:property name="dataType"/>
    <iact:actionData xml:id="d17">
      <inkml:trace xmlns:inkml="http://www.w3.org/2003/InkML" xml:id="stk17" contextRef="#ctx0" brushRef="#br1">8542 1669 0,'-100'143'32,"100"-143"-32,0 0 0,-52 306 15,32 -105 1,-4 11 -16,-12 -27 31,16 -37 -31,-8 -16 0,-12 5 16,12 -26 -16,28 -111 31,0 0 -31,0 0 0</inkml:trace>
    </iact:actionData>
  </iact:action>
  <iact:action type="add" startTime="18856">
    <iact:property name="dataType"/>
    <iact:actionData xml:id="d18">
      <inkml:trace xmlns:inkml="http://www.w3.org/2003/InkML" xml:id="stk18" contextRef="#ctx0" brushRef="#br1">9002 1632 0,'0'0'31,"0"0"-31,-84 122 0,44 -43 16,-12 0 -16,-16 -31 16,24 42 -1,20 5 -15,4 11 31,24 -27 -31,20 -26 0,0 -22 15,44 1 -15,20 -21 31,4 -17 -31,-4 6 0,8 -15 32,-16 15 -32,-12 -6 0,-20 12 31,-20 36 -31,-8 0 0,-4 43 15,-12 -22 -15,-36 27 32,-8 21 -32,-4 0 15,-8 -5 -15,-8 -22 16,-8 1 -16,-4 -11 31,-4 -53 -31,-4 16 0,4 -32 16,4 -47 -16,72 42 31,0 0 -31,0 0 0</inkml:trace>
    </iact:actionData>
  </iact:action>
  <iact:action type="add" startTime="19418">
    <iact:property name="dataType"/>
    <iact:actionData xml:id="d19">
      <inkml:trace xmlns:inkml="http://www.w3.org/2003/InkML" xml:id="stk19" contextRef="#ctx0" brushRef="#br1">8898 1727 0,'0'0'15,"0"0"-15,0 0 31,88 22 -31,-32 -1 0,12 -5 32,28 -1 -32,-16 -20 0,-4 10 4,-76 -5 -4,0 0 32,0 0 -32</inkml:trace>
    </iact:actionData>
  </iact:action>
  <iact:action type="add" startTime="20217">
    <iact:property name="dataType"/>
    <iact:actionData xml:id="d20">
      <inkml:trace xmlns:inkml="http://www.w3.org/2003/InkML" xml:id="stk20" contextRef="#ctx0" brushRef="#br1">5554 7953 0,'0'0'31,"0"0"-31,16 196 16,-4 -64 -16,-8 37 16,0 16 -1,-4 48 -15,-4 10 16,4 -43 -16,-12 -57 31,-4 -42 -31,16 -101 0,0 0 0,0 0 16</inkml:trace>
    </iact:actionData>
  </iact:action>
  <iact:action type="add" startTime="20576">
    <iact:property name="dataType"/>
    <iact:actionData xml:id="d21">
      <inkml:trace xmlns:inkml="http://www.w3.org/2003/InkML" xml:id="stk21" contextRef="#ctx0" brushRef="#br1">6082 8091 0,'0'0'15,"0"0"-15,0 0 32,0 0 -32,0 0 0,20 -222 15,4 148 1,20 -11 -16,12 16 31,4 32 -31,20 6 16,-8 68 -16,-8 16 0,-12 42 31,-8 37 -31,-28 -5 16,-32 21 -16,-8 63 15,-28 -42 -15,-12 21 32,-20 -26 -32,0 -63 0,24 -43 31,16 -37 -31,4 -16 0,16 -10 15,-12 -16 -15,20 5 32,8 -16 -32,12 22 15,4 -11 -15,28 5 16,24 -5 -16,44 -11 31,44 11 -31,4 15 0,24 -31 16,4 43 -16,-4 -12 31,-16 6 -31,-32 16 16,-128 -16 -16,0 0 15,0 0 -15</inkml:trace>
    </iact:actionData>
  </iact:action>
  <iact:action type="add" startTime="21575">
    <iact:property name="dataType"/>
    <iact:actionData xml:id="d22">
      <inkml:trace xmlns:inkml="http://www.w3.org/2003/InkML" xml:id="stk22" contextRef="#ctx0" brushRef="#br1">10686 7388 0,'0'0'31,"76"42"-31,0 -31 0,16 -1 14,-4 -42 -14,-16 -10 31,-12 5 -31,-12 5 0,24 54 31,-12 4 -31,-4 -31 0,-4 15 31,-12 6 -31,-12 -21 0,-12 58 16,-24 21 -16,-20 100 31,-12 27 -31,-4 -6 0,4 22 32,4 58 -32,0 10 0,8 1 31,-4 -17 -31,-12 -4 0,44 -265 15,0 0 -15,0 0 0</inkml:trace>
    </iact:actionData>
  </iact:action>
  <iact:action type="add" startTime="22774">
    <iact:property name="dataType"/>
    <iact:actionData xml:id="d23">
      <inkml:trace xmlns:inkml="http://www.w3.org/2003/InkML" xml:id="stk23" contextRef="#ctx0" brushRef="#br1">11130 14353 0,'0'0'31,"0"0"-31,0 0 0,0 0 31,0 0 -31,0 0 0,0 0 0,0 0 0,0 0 0,0 0 16,0 0 -16,0 0 0,0 0 0,0 0 31,0 0 -31,0 0 16,0 0 -16,0 0 0,0 0 0,0 0 16,0 0 -16,0 0 0,0 0 0,0 0 31,0 0 -31,0 0 0,0 0 0,0 0 0,0 0 0,0 0 15,-84 122 110,44 -111 -93,-4 36 -32,0 11 0,-4 16 15,0 16 1,8 37 -16,12 5 31,8 -16 -31,12 1 0,12 -49 16,8 38 -16,8 5 14,16 16 -14,8 -11 32,-4 -10 -32,8 -59 15,8 43 -15,-12 -37 16,0 -21 -16,-20 -11 31,4 -10 -31,-16 -11 0,0 -16 16,0 -21 -16,4 -6 31,0 -36 -31,-8 -42 16,8 4 -16,-8 -20 15,-16 -27 -15,-4 27 32,0 47 -32,4 32 0,-4 -11 31,-4 48 -31,8 -6 0,-8 12 31,-4 15 -31,-4 26 0,4 6 16,-20 -6 -16,-16 11 31,-12 37 -31,-4 5 0,4 85 31,16 21 -31,16 16 0,20 -48 16,16 22 -16,0 -175 31,0 0 -31,0 0 0</inkml:trace>
    </iact:actionData>
  </iact:action>
  <iact:action type="add" startTime="24099">
    <iact:property name="dataType"/>
    <iact:actionData xml:id="d24">
      <inkml:trace xmlns:inkml="http://www.w3.org/2003/InkML" xml:id="stk24" contextRef="#ctx0" brushRef="#br1">13798 14253 0,'0'0'31,"0"0"-31,0 0 16,0 0 -16,0 0 16,0 0 -16,-72 169 31,36 -68 -31,12 36 0,-4 6 31,-4 47 -31,4 -47 0,8 -17 31,12 -36 -31,4 11 0,0 -22 31,4 -26 -31,0 -11 31,0 -21 -31,8 -10 0,4 -11 0,4 -74 31,20 32 -31,12 15 16,40 -15 -16,16 42 31,-8 -11 -31,-4 -20 16,-12 4 -16,-12 17 16,-12 4 -16,4 -10 31,-16 -15 -31,-12 -6 0,-8 37 15,-4 -6 -15,-60 -36 32,40 42 -32,0 0 0,0 0 15</inkml:trace>
    </iact:actionData>
  </iact:action>
  <iact:action type="add" startTime="24708">
    <iact:property name="dataType"/>
    <iact:actionData xml:id="d25">
      <inkml:trace xmlns:inkml="http://www.w3.org/2003/InkML" xml:id="stk25" contextRef="#ctx0" brushRef="#br1">14078 14338 0,'0'0'15,"0"0"-15,-8 142 32,-4 -41 -32,-4 10 15,4 31 -15,8 17 16,-20 15 -16,-4 -10 19,12 95 -19,-20 5 0,24 -10 16,12 -254 -16,0 0 31,0 0 -31</inkml:trace>
    </iact:actionData>
  </iact:action>
  <iact:action type="add" startTime="25861">
    <iact:property name="dataType"/>
    <iact:actionData xml:id="d26">
      <inkml:trace xmlns:inkml="http://www.w3.org/2003/InkML" xml:id="stk26" contextRef="#ctx0" brushRef="#br1">4314 14168 0,'-12'-26'31,"12"26"-31,0 0 16,96 -111 -16,-40 90 31,-8 -11 -31,16 59 0,-16 10 31,-4 5 -31,-24 -5 0,-4 -16 16,-16 5 -16,-24 33 31,-16 15 -31,-4 -11 0,-24 6 16,8 52 -16,4 -10 31,0 11 -15,4 -27 -16,12 5 0,-12 -15 15,4 -27 -15,8 -21 32,0 -26 -32,24 -1 0,16 -31 0,40 5 31,8 -79 -31,12 26 31,-4 -5 -31,-8 6 0,20 -1 16,-12 16 -16,8 0 31,16 37 -31,4 6 0,-20 15 31,4 16 -31,-8 32 0,-12 26 32,-16 27 -32,-12 21 0,-20 -32 15,0 0 -15,-16 -21 31,-20 58 -31,-4 16 16,-12 -5 -16,-4 -11 16,-8 -21 -16,-24 -16 29,-20 -26 -29,12 -37 0,28 -11 31,8 -26 -31,-36 -17 0,-8 -4 16,-4 -6 -16,24 27 31,-4 -11 -31,32 11 0,12 -27 31,44 32 -31,0 0 0,0 0 0</inkml:trace>
    </iact:actionData>
  </iact:action>
  <iact:action type="add" startTime="28968">
    <iact:property name="dataType"/>
    <iact:actionData xml:id="d27">
      <inkml:trace xmlns:inkml="http://www.w3.org/2003/InkML" xml:id="stk27" contextRef="#ctx0" brushRef="#br1">7926 14628 0,'0'0'16,"0"0"-16,-112 -95 16,48 69 -16,-8 15 31,8 27 -31,-4 16 0,4 36 31,8 17 -31,16 21 0,12 15 16,12 1 -16,4 -16 31,12 -17 -31,0 28 0,4 -6 31,16 -11 -31,16 -5 0,8 -26 16,0 -37 -16,12 -54 31,4 -25 -31,8 -32 16,4 -43 -16,0 11 15,0 -5 -15,4 -32 32,-36 -5 -32,-8 -22 0,-16 43 15,-8 37 -15,-12 26 32,0 27 -32,0 37 15,-8 5 -15,-12 21 16,-4 0 -16,0 5 31,-4 22 -31,12 -1 0,-8 17 31,12 26 -31,0 26 0,4 11 16,4 16 -16,24 10 31,16 79 -31,-8 -10 0,24 6 31,-12 -22 -31,-4 10 0,4 6 32,-20 -79 -32,0 -43 0,-12 -57 31,0 -43 -31,-24 -127 0,20 127 16,0 0 -16,0 0 0</inkml:trace>
    </iact:actionData>
  </iact:action>
  <iact:action type="add" startTime="31998">
    <iact:property name="dataType"/>
    <iact:actionData xml:id="d28">
      <inkml:trace xmlns:inkml="http://www.w3.org/2003/InkML" xml:id="stk28" contextRef="#ctx0" brushRef="#br1">2634 20384 0,'0'0'31,"0"0"-31,84 -48 0,-16 22 31,20 -32 -31,0 26 0,4 -5 31,-24 0 -31,0 26 0,-20 27 32,-20 5 -32,-16 11 0,-8 21 15,-28 42 -15,-8 0 32,-8 -5 -32,-4 -5 0,-4 15 31,-12 0 -31,-16 -26 0,-28 11 31,-8 10 -31,8 -21 0,32 37 16,20 -37 -16,12 -5 31,20 -22 -31,4 -10 0,8 -10 31,16 -27 -31,4 0 0,8 0 31,16 -21 -31,16 15 0,44 -10 32,4 11 -32,28 5 0,4 -5 15,-8 -11 -15,-8 5 32,-12 -10 -32,-20 0 15,-12 21 -15,16 -5 16,-88 5 -16,0 0 0,0 0 31</inkml:trace>
    </iact:actionData>
  </iact:action>
  <iact:action type="add" startTime="32964">
    <iact:property name="dataType"/>
    <iact:actionData xml:id="d29">
      <inkml:trace xmlns:inkml="http://www.w3.org/2003/InkML" xml:id="stk29" contextRef="#ctx0" brushRef="#br1">6222 20489 0,'0'0'32,"0"0"-32,0 0 15,0 0 -15,0 0 0,0 0 0,0 0 16,-4 170 15,4 -65 -31,12 38 31,4 21 -31,0 21 16,16 -11 -16,-8 59 0,0 -6 31,8 -21 -31,4 -42 16,-12 -37 -16,0 -43 16,-16 -26 -16,-16 -26 31,-32 -42 -31,40 10 0,0 0 15,0 0 -15</inkml:trace>
    </iact:actionData>
  </iact:action>
  <iact:action type="add" startTime="34623">
    <iact:property name="dataType"/>
    <iact:actionData xml:id="d30">
      <inkml:trace xmlns:inkml="http://www.w3.org/2003/InkML" xml:id="stk30" contextRef="#ctx0" brushRef="#br1">7082 21430 0,'36'-95'31,"-36"95"-31,0 0 0,0 0 31,104 -21 -31,-48 21 0,8 5 31,-4 11 -31,-4 -21 0,8 -1 16,40 12 -16,0 -22 31,-4 -11 -31,0 1 0,-12 -6 32,-20 17 -32,0 -22 0,-4 15 31,-4 22 -31,0 -21 0,-12 27 14,16 -33 -14,0 6 32,-24 10 -32,8 11 0,-12 6 31,-4 -6 -31,-20 5 0,20 -10 31,0 5 -31,4 10 0,0 -10 16,20 11 -16,0 -11 31,8 -11 -31,-4 22 0,0 -22 31,-16 17 -31,-12 -12 0,-12 -4 32,-20 31 -32,0 -21 0,0 0 0,0 0 0</inkml:trace>
    </iact:actionData>
  </iact:action>
  <iact:action type="add" startTime="35485">
    <iact:property name="dataType"/>
    <iact:actionData xml:id="d31">
      <inkml:trace xmlns:inkml="http://www.w3.org/2003/InkML" xml:id="stk31" contextRef="#ctx0" brushRef="#br1">8694 20130 0,'0'0'15,"0"0"-15,0 0 32,0 0 -32,0 0 0,0 0 0,0 0 0,0 0 0,92 111 62,-40 -63 -62,8 4 0,12 -4 16,8 -11 -1,24 16 -15,-16 0 16,-24 -6 -16,-16 -15 31,8 -6 -31,0 -15 0,-12 5 31,-12 5 -31,-12 -16 0,-16 -5 0,0 -5 16,-4 16 -16,-8 -17 0,8 6 0,0 0 31,0 0 -31,0 0 0,0 0 32,-84 53 -1,52 -16 -31,-4 -21 31,-16 42 -31,4 16 0,4 27 16,4 20 -16,4 27 46,-16 -11 -46,12 -15 0,20 0 31,-24 52 -31,24 -5 0,4 0 31,8 -37 -31,12 -21 0,-8 -42 16,8 -21 -16,-4 -48 31,0 0 -31,0 0 0</inkml:trace>
    </iact:actionData>
  </iact:action>
  <iact:action type="add" startTime="38390">
    <iact:property name="dataType"/>
    <iact:actionData xml:id="d32">
      <inkml:trace xmlns:inkml="http://www.w3.org/2003/InkML" xml:id="stk32" contextRef="#ctx0" brushRef="#br1">10446 21261 0,'0'0'32,"0"0"-32,0 0 0,0 0 15,0 0 -15,0 0 0,0 0 0,0 0 31</inkml:trace>
    </iact:actionData>
  </iact:action>
  <iact:action type="add" startTime="38983">
    <iact:property name="dataType"/>
    <iact:actionData xml:id="d33">
      <inkml:trace xmlns:inkml="http://www.w3.org/2003/InkML" xml:id="stk33" contextRef="#ctx0" brushRef="#br1">10234 19189 0,'0'0'31,"0"0"-31,40 286 16,-32 -128 -16,12 70 16,4 -1 -16,8 85 20,8 10 -20,-8 -37 15,0 -47 -15,-12 21 16,-8 -21 -16,-4 -53 31,0 -74 -31,-16 -32 0,4 -42 32,0 -31 -32,4 25 0,0 -31 31,0 0 -31,0 0 0</inkml:trace>
    </iact:actionData>
  </iact:action>
  <iact:action type="add" startTime="39410">
    <iact:property name="dataType"/>
    <iact:actionData xml:id="d34">
      <inkml:trace xmlns:inkml="http://www.w3.org/2003/InkML" xml:id="stk34" contextRef="#ctx0" brushRef="#br1">10642 19517 0,'0'0'31,"0"0"-31,72 26 0,-16 -36 15,8 -17 -15,24 -10 32,16 -15 -32,-8 4 15,-24 11 -15,4 26 16,-12 22 -16,-16 15 31,-16 22 -31,-16 42 0,-12 -16 16,-12 32 -16,-16 26 30,4 95 -30,-12 16 0,4 -5 31,0 -16 -31,8 42 0,8 37 32,4 6 -32,16 -16 0,16 -27 31,-8 -90 -31,-28 -52 0,12 -122 15,0 0 -15,0 0 0</inkml:trace>
    </iact:actionData>
  </iact:action>
  <iact:action type="add" startTime="43042">
    <iact:property name="dataType"/>
    <iact:actionData xml:id="d35">
      <inkml:trace xmlns:inkml="http://www.w3.org/2003/InkML" xml:id="stk35" contextRef="#ctx0" brushRef="#br2">5478 20801 0,'0'0'15,"0"0"-15,116 80 31,-32 -22 -31,24 10 16,16 43 0,36 -5 -16,16 37 15,24 31 -15,4 16 16,-16 32 -16,-24 -26 31,-8 -22 -31,-8 -5 0,-12 -10 31,-28 -27 -31,-24 -47 0,-28 -27 16,-16 -21 -16,-32 -21 31,-32 -27 -31,24 11 0,0 0 0,0 0 0</inkml:trace>
    </iact:actionData>
  </iact:action>
  <iact:action type="add" startTime="43493">
    <iact:property name="dataType"/>
    <iact:actionData xml:id="d36">
      <inkml:trace xmlns:inkml="http://www.w3.org/2003/InkML" xml:id="stk36" contextRef="#ctx0" brushRef="#br2">7410 19871 0,'0'0'31,"0"0"-31,0 0 0,0 0 16,-40 185 -16,-12 -69 31,-20 27 -31,-24 16 15,-4 36 -15,-20 54 16,-4 31 -16,-16 74 31,20 -5 -31,12 26 0,16 -37 16,0 -53 -16,-4 -15 31,8 -11 -31,32 -69 0,32 -79 31,8 -58 -31,12 -48 0,28 -5 16,-24 0 -16,0 0 0,0 0 0</inkml:trace>
    </iact:actionData>
  </iact:action>
  <iact:action type="add" startTime="44138">
    <iact:property name="dataType"/>
    <iact:actionData xml:id="d37">
      <inkml:trace xmlns:inkml="http://www.w3.org/2003/InkML" xml:id="stk37" contextRef="#ctx0" brushRef="#br2">7798 23830 0,'0'0'32,"0"0"-32,0 0 15,0 0 -15,0 0 0,0 0 0,0 0 31,0 0 -31,-56 158 32,64 -63 -32,16 64 15,4 5 -15,20 15 32,-8 1 -32,8 31 0,-8 -26 31,4 -31 -31,-16 -38 0,-12 -53 30,-8 -41 -30,-16 -22 0,8 0 0,0 0 0,0 0 16</inkml:trace>
    </iact:actionData>
  </iact:action>
  <iact:action type="add" startTime="44606">
    <iact:property name="dataType"/>
    <iact:actionData xml:id="d38">
      <inkml:trace xmlns:inkml="http://www.w3.org/2003/InkML" xml:id="stk38" contextRef="#ctx0" brushRef="#br2">8138 23719 0,'0'0'16,"72"-11"-16,-4 -36 31,4 -1 -31,20 16 16,-8 6 -1,-4 -1 -15,-4 17 0,-12 -1 31,-4 17 -31,-20 15 0,-8 -11 16,-12 33 -16,-12 -6 31,-12 36 -31,-12 17 0,-16 21 32,-4 -5 -32,-20 0 0,24 36 31,8 59 -31,4 37 0,12 -16 31,12 0 -31,16 11 0,0 -27 14,0 -32 -14,-32 -21 31,-12 -84 -31,24 -69 0,0 0 0,0 0 31</inkml:trace>
    </iact:actionData>
  </iact:action>
  <iact:action type="add" startTime="48642">
    <iact:property name="dataType"/>
    <iact:actionData xml:id="d39">
      <inkml:trace xmlns:inkml="http://www.w3.org/2003/InkML" xml:id="stk39" contextRef="#ctx0" brushRef="#br2">2250 14216 0,'-48'217'32,"48"-217"-32,0 0 15,36 201 -15,-12 -75 31,16 12 -15,-16 -43 -16,0 -5 0,-20 -27 16,8 -47 -16,24 -26 31,28 -75 -31,44 -26 0,16 -48 16,20 -20 -16,32 -96 31,12 -58 -31,-188 333 15,0 0 -15,0 0 0</inkml:trace>
    </iact:actionData>
  </iact:action>
  <iact:action type="add" startTime="60813">
    <iact:property name="dataType"/>
    <iact:actionData xml:id="d40">
      <inkml:trace xmlns:inkml="http://www.w3.org/2003/InkML" xml:id="stk40" contextRef="#ctx0" brushRef="#br2">6318 24305 0,'0'0'15,"76"11"-15,-8 10 32,-12 -21 -32,0 11 15,-32 10 -15,-12 10 16,-4 6 -16,-4 6 16,-20 25 -16,-8 -20 31,-16 15 -31,-20 -15 15,4 15 -15,8 -10 16,-16 -10 -16,0 20 31,8 -10 -31,16 -16 0,16 -11 32,-12 1 -32,4 -6 0,4 -16 31,24 -5 -31,4 5 0,0 16 0,44 -26 15,-4 -5 17,4 -17 -32,4 1 0,-4 -1 31,20 11 -31,0 -21 0,16 11 31,-8 15 -31,-4 -20 0,0 10 16,-12 15 -16,0 12 31,-16 20 -31,-12 0 0,-12 17 31,-16 -12 -31,8 33 0,-20 -6 46,0 37 -46,-4 -26 0,0 5 31,-12 0 -31,4 21 0,-12 -21 15,-16 21 -15,-20 -21 32,-12 -37 -32,4 0 0,-4 -32 31,-12 -10 -31,-12 10 0,8 -5 31,4 0 -31,32 22 0,16 -17 16,0 21 -16,8 1 31,40 -27 -31,0 0 0,0 0 16</inkml:trace>
    </iact:actionData>
  </iact:action>
  <iact:action type="add" startTime="62123">
    <iact:property name="dataType"/>
    <iact:actionData xml:id="d41">
      <inkml:trace xmlns:inkml="http://www.w3.org/2003/InkML" xml:id="stk41" contextRef="#ctx0" brushRef="#br2">7426 23798 0,'0'0'15,"0"0"-15,0 0 16,96 106 -16,-56 -75 31,16 38 -31,20 5 0,12 -5 31,16 -1 -31,8 33 0,-4 -6 16,24 16 -16,52 21 31,-4 -16 -31,0 16 0,-24 -36 32,-4 4 -32,-4 6 0,-12 -22 31,-40 -41 -31,-52 -75 0,-44 32 14,0 0 -14,0 0 32</inkml:trace>
    </iact:actionData>
  </iact:action>
  <iact:action type="add" startTime="62559">
    <iact:property name="dataType"/>
    <iact:actionData xml:id="d42">
      <inkml:trace xmlns:inkml="http://www.w3.org/2003/InkML" xml:id="stk42" contextRef="#ctx0" brushRef="#br2">9282 23460 0,'0'0'16,"0"0"-16,-108 190 15,24 -143 -15,-20 17 32,-36 20 -17,-40 49 -15,-8 9 0,-44 75 16,20 63 -16,-32 95 31,12 69 -31,24 37 0,16 27 31,28 -12 -31,8 38 0,24 -132 32,132 -402 -32,0 0 0,0 0 0</inkml:trace>
    </iact:actionData>
  </iact:action>
  <iact:action type="add" startTime="63292">
    <iact:property name="dataType"/>
    <iact:actionData xml:id="d43">
      <inkml:trace xmlns:inkml="http://www.w3.org/2003/InkML" xml:id="stk43" contextRef="#ctx0" brushRef="#br2">3406 13788 0,'0'0'15,"0"0"-15,0 0 16,-12 143 -16,24 -85 31,20 47 -31,16 6 0,36 32 16,56 42 -16,24 5 31,4 38 -31,4 -1 0,-4 -21 31,12 -16 -31,-4 -21 0,12 6 31,-32 10 -31,-16 -69 0,-52 -15 16,-20 -12 -16,-36 -36 31,-32 -53 -31,0 0 0,0 0 16</inkml:trace>
    </iact:actionData>
  </iact:action>
  <iact:action type="add" startTime="63729">
    <iact:property name="dataType"/>
    <iact:actionData xml:id="d44">
      <inkml:trace xmlns:inkml="http://www.w3.org/2003/InkML" xml:id="stk44" contextRef="#ctx0" brushRef="#br2">4938 14015 0,'0'0'16,"0"0"-16,-52 196 15,24 -96 -15,-12 1 32,-8 -12 -32,-20 -4 15,-40 31 -15,-24 38 16,-32 46 -16,28 33 15,12 31 -15,16 6 32,4 42 -32,12 -22 0,20 -47 20,20 -26 -20,8 -27 0,16 -79 16,28 -111 -16,0 0 31,0 0 -31</inkml:trace>
    </iact:actionData>
  </iact:action>
  <iact:action type="add" startTime="64607">
    <iact:property name="dataType"/>
    <iact:actionData xml:id="d45">
      <inkml:trace xmlns:inkml="http://www.w3.org/2003/InkML" xml:id="stk45" contextRef="#ctx0" brushRef="#br2">1154 13434 0,'0'0'31,"0"0"-31,24 148 16,4 -42 -16,8 5 31,-4 10 -31,0 6 16,0 47 -16,20 64 15,0 58 -15,0 5 32,-16 -63 -32,-4 -63 0,-64 -86 15,32 -89 -15,0 0 0,0 0 32</inkml:trace>
    </iact:actionData>
  </iact:action>
  <iact:action type="add" startTime="65137">
    <iact:property name="dataType"/>
    <iact:actionData xml:id="d46">
      <inkml:trace xmlns:inkml="http://www.w3.org/2003/InkML" xml:id="stk46" contextRef="#ctx0" brushRef="#br2">1478 13080 0,'0'0'16,"0"0"-16,0 0 31,72 -16 -31,-28 -26 0,8 -11 31,8 -16 -31,4 -5 0,8 5 16,-8 11 -16,-8 -5 31,4 -16 -31,-4 31 0,-12 27 32,-12 -6 -32,-16 38 0,4 -16 31,-4 31 -31,-8 11 0,4 27 15,-4 36 -15,-4 53 32,0 80 -32,0 10 0,8 63 31,8 54 -31,44 4 0,-64 -364 31,0 0 -31,0 0 0</inkml:trace>
    </iact:actionData>
  </iact:action>
  <iact:action type="add" startTime="78546">
    <iact:property name="dataType"/>
    <iact:actionData xml:id="d47">
      <inkml:trace xmlns:inkml="http://www.w3.org/2003/InkML" xml:id="stk47" contextRef="#ctx0" brushRef="#br2">666 11441 0,'16'254'31,"-16"-254"-31,0 0 0,0 0 31,28 148 -31,0 -111 0,20 0 16,16 16 -1,40 31 -15,28 27 16,20 27 -16,12 -6 31,32 5 -31,0 -15 0,-28 15 31,12 22 -31,60 10 0,-36 -63 32,-28 -16 -32,-24 -38 0,-16 1 31,-16 -16 -31,-36 -16 0,-20 -10 31,-24 5 -31,-16 0 0,-24 -27 16,-36 11 -16,-28 -26 31,64 26 -31,0 0 0,0 0 0</inkml:trace>
    </iact:actionData>
  </iact:action>
  <iact:action type="add" startTime="79091">
    <iact:property name="dataType"/>
    <iact:actionData xml:id="d48">
      <inkml:trace xmlns:inkml="http://www.w3.org/2003/InkML" xml:id="stk48" contextRef="#ctx0" brushRef="#br2">2906 10543 0,'0'0'16,"-16"143"-16,-8 -17 31,-4 44 -31,-12 52 16,-24 31 -16,-24 33 16,8 4 -16,-8 38 15,-20 26 -15,-28 85 31,-8 -43 -31,4 27 0,40 -53 32,8 -37 -32,8 -32 0,12 -31 31,12 -48 -31,16 -69 0,16 -74 16,16 -42 -16,-8 -47 31,-4 -86 -31,24 96 0,0 0 31,0 0 -31</inkml:trace>
    </iact:actionData>
  </iact:action>
  <iact:action type="add" startTime="79846">
    <iact:property name="dataType"/>
    <iact:actionData xml:id="d49">
      <inkml:trace xmlns:inkml="http://www.w3.org/2003/InkML" xml:id="stk49" contextRef="#ctx0" brushRef="#br2">4786 6304 0,'0'0'31,"0"0"-31,0 0 0,0 0 16,84 185 -16,-16 -127 31,20 16 -31,32 11 16,28 36 -16,24 17 15,4 15 -15,44 11 32,8 21 -32,-44 5 0,-28 -15 31,12 -6 -31,-12 -53 0,-36 -21 31,-36 0 -31,-24 -68 0,-28 4 16,-28 -52 -16,-32 -26 31,-24 -11 -31,52 58 0,0 0 0,0 0 29</inkml:trace>
    </iact:actionData>
  </iact:action>
  <iact:action type="add" startTime="80282">
    <iact:property name="dataType"/>
    <iact:actionData xml:id="d50">
      <inkml:trace xmlns:inkml="http://www.w3.org/2003/InkML" xml:id="stk50" contextRef="#ctx0" brushRef="#br2">6682 6299 0,'0'0'31,"0"0"-31,-56 211 0,0 -52 15,-20 42 1,-20 15 -16,-12 17 31,0 10 -31,-8 53 0,-24 37 32,8 37 -32,24 -32 0,12 6 15,16 -75 -15,12 -47 31,-12 -21 -31,32 -53 0,4 -90 32,0 -58 -32,-24 -79 0,68 79 31,0 0 -31,0 0 0</inkml:trace>
    </iact:actionData>
  </iact:action>
  <iact:action type="add" startTime="80796">
    <iact:property name="dataType"/>
    <iact:actionData xml:id="d51">
      <inkml:trace xmlns:inkml="http://www.w3.org/2003/InkML" xml:id="stk51" contextRef="#ctx0" brushRef="#br2">3638 3688 0,'0'0'16,"0"0"-16,12 153 31,0 -57 -31,16 41 0,4 27 16,28 79 -1,0 32 -15,16 74 32,-28 -59 -32,0 -63 0,-12 -26 15,-8 -63 -15,-16 -96 31,-44 -137 -31,32 95 0,0 0 0,0 0 32</inkml:trace>
    </iact:actionData>
  </iact:action>
  <iact:action type="add" startTime="81170">
    <iact:property name="dataType"/>
    <iact:actionData xml:id="d52">
      <inkml:trace xmlns:inkml="http://www.w3.org/2003/InkML" xml:id="stk52" contextRef="#ctx0" brushRef="#br2">4114 3551 0,'0'0'16,"0"0"-16,0 0 15,0 0 -15,68 16 32,16 -53 -32,4 -22 0,16 -30 15,12 -12 1,8 1 -16,-20 31 16,-4 37 -16,-48 17 31,-32 41 -31,-12 11 0,-32 58 31,-16 16 -31,-16 48 0,4 36 31,-12 54 -31,8 20 0,16 -31 16,12 16 -16,8 15 31,12 1 -31,-4 -38 16,-8 -63 -16,20 -169 15,0 0 -15,0 0 0</inkml:trace>
    </iact:actionData>
  </iact:action>
  <iact:action type="add" startTime="82302">
    <iact:property name="dataType"/>
    <iact:actionData xml:id="d53">
      <inkml:trace xmlns:inkml="http://www.w3.org/2003/InkML" xml:id="stk53" contextRef="#ctx0" brushRef="#br2">234 14745 0,'0'0'31,"60"253"-31,-28 -94 0,-8 -38 16,8 -47 0,-32 -74 -16,0 0 15,0 0 -15</inkml:trace>
    </iact:actionData>
  </iact:action>
  <iact:action type="add" startTime="83020">
    <iact:property name="dataType"/>
    <iact:actionData xml:id="d54">
      <inkml:trace xmlns:inkml="http://www.w3.org/2003/InkML" xml:id="stk54" contextRef="#ctx0" brushRef="#br2">290 13312 0,'0'0'16,"0"0"-16,-96 -74 0,72 -5 31,20 16 -31,8 -17 16,32 1 -16,4 5 15,8 16 -15,12 5 16,12 11 0,-4 10 -16,-8 16 31,0 16 -31,-24 16 0,-4 21 31,-20 37 -31,-4 21 0,-16 32 31,0 5 -31,-8 6 0,-8 -22 16,-16 16 -16,-4 -21 31,8 -5 -31,16 -6 0,-20 -10 32,20 0 -32,-4 -22 0,20 -36 31,4 -11 -31,24 0 0,24 -42 15,24 -32 -15,12 -31 32,24 -27 -32,28 -16 0,-12 -5 31,0 32 -31,-4 -11 0,-120 111 31,0 0 -31,0 0 0</inkml:trace>
    </iact:actionData>
  </iact:action>
  <iact:action type="add" startTime="84226">
    <iact:property name="dataType"/>
    <iact:actionData xml:id="d55">
      <inkml:trace xmlns:inkml="http://www.w3.org/2003/InkML" xml:id="stk55" contextRef="#ctx0" brushRef="#br2">42 14026 0,'0'0'31,"36"164"-31,-16 -32 0,20 0 16,4 0 0,-4 -5 -16,12 10 31,0 -15 -31,4 5 0,-24 -48 30,-16 5 -30,-20 -25 0,4 -59 16,0 0 -16,0 0 0</inkml:trace>
    </iact:actionData>
  </iact:action>
  <iact:action type="add" startTime="90336">
    <iact:property name="dataType"/>
    <iact:actionData xml:id="d56">
      <inkml:trace xmlns:inkml="http://www.w3.org/2003/InkML" xml:id="stk56" contextRef="#ctx0" brushRef="#br2">7682 845 0,'64'31'32,"-64"-31"-32,0 0 0,0 0 15,116 170 -15,-44 -86 16,0 6 0,-8 26 -16,32 53 31,32 -5 -31,44 21 0,-28 42 31,-16 17 -31,0 -22 0,0 -32 16,-4 -10 -16,0 -27 31,-20 -26 -31,-20 -27 16,-24 -21 -16,-12 -26 15,-24 -32 -15,-20 0 31,-4 -15 -31,-32 -6 0,-4 -11 32,-32 -26 -32,68 37 0,0 0 31,0 0 -31</inkml:trace>
    </iact:actionData>
  </iact:action>
  <iact:action type="add" startTime="90992">
    <iact:property name="dataType"/>
    <iact:actionData xml:id="d57">
      <inkml:trace xmlns:inkml="http://www.w3.org/2003/InkML" xml:id="stk57" contextRef="#ctx0" brushRef="#br2">9722 961 0,'0'0'15,"-72"58"-15,24 37 16,-20 32 -16,-24 32 31,-24 36 -31,-20 27 0,-20 5 31,20 17 -31,8 9 0,8 17 32,-4 -22 -32,16 -42 0,12 -42 31,24 -32 -31,8 -15 0,-8 -49 16,0 -31 -16,20 -10 31,52 -27 -31,0 0 0,0 0 0</inkml:trace>
    </iact:actionData>
  </iact:action>
  <iact:action type="add" startTime="91521">
    <iact:property name="dataType"/>
    <iact:actionData xml:id="d58">
      <inkml:trace xmlns:inkml="http://www.w3.org/2003/InkML" xml:id="stk58" contextRef="#ctx0" brushRef="#br2">10866 998 0,'0'0'16,"0"0"-16,0 0 15,0 0 -15,0 0 31,-24 169 -31,24 -74 0,8 32 32,-4 42 -32,8 11 15,8 10 -15,8 64 0,-8 10 32,-12 16 -32,8 -21 15,-8 -53 -15,-4 -37 16,-4 -42 -16,-16 -53 31,12 -47 -31,-8 -27 0,36 0 0,-24 0 0,0 0 16,0 0 -16</inkml:trace>
    </iact:actionData>
  </iact:action>
  <iact:action type="add" startTime="91973">
    <iact:property name="dataType"/>
    <iact:actionData xml:id="d59">
      <inkml:trace xmlns:inkml="http://www.w3.org/2003/InkML" xml:id="stk59" contextRef="#ctx0" brushRef="#br2">11142 1241 0,'0'0'16,"0"0"-16,0 0 31,0 0 -31,0 0 0,0 0 0,0 0 16,120 53 -1,-36 -58 16,24 -22 -31,0 22 16,-8 5 -16,-4 5 16,-12 -5 -16,-4 -5 31,-16 0 -31,-12 5 0,-20 5 16,-16 0 -16,-12 6 0,-4 31 31,-20 6 -31,8 15 31,-4 1 -31,-8 31 0,4 32 16,-12 26 -16,-4 26 31,0 22 -31,4 -21 16,16 26 -16,-8 6 14,-16 -6 -14,8 -11 31,4 6 -31,28 -201 0,0 0 0,0 0 16</inkml:trace>
    </iact:actionData>
  </iact:action>
  <iact:action type="add" startTime="93101">
    <iact:property name="dataType"/>
    <iact:actionData xml:id="d60">
      <inkml:trace xmlns:inkml="http://www.w3.org/2003/InkML" xml:id="stk60" contextRef="#ctx0" brushRef="#br2">3946 3360 0,'0'0'31,"120"122"-31,-16 0 0,24 52 32,12 27 -32,8 21 0,-4 -27 15,12 -36 -15,-28 -6 31,8 -15 -31,-20 -1 0,-16 -26 32,-28 0 -32,-28 -42 0,0 -22 31,-20 -36 -31,-24 -11 0,0 10 0,0 1 0,0 -11 31,0 0 -31,0 0 0</inkml:trace>
    </iact:actionData>
  </iact:action>
  <iact:action type="add" startTime="93506">
    <iact:property name="dataType"/>
    <iact:actionData xml:id="d61">
      <inkml:trace xmlns:inkml="http://www.w3.org/2003/InkML" xml:id="stk61" contextRef="#ctx0" brushRef="#br2">5454 3080 0,'0'0'16,"-88"132"-16,12 -36 16,-20 41 -16,-8 22 31,-28 63 -31,-12 21 15,12 26 -15,4 -15 16,20 15 -16,20 -31 31,0 -16 -31,24 -21 0,20 -64 32,24 -84 -32,0 -53 0,20 0 15,0 0 -15,0 0 0</inkml:trace>
    </iact:actionData>
  </iact:action>
  <iact:action type="add" startTime="94052">
    <iact:property name="dataType"/>
    <iact:actionData xml:id="d62">
      <inkml:trace xmlns:inkml="http://www.w3.org/2003/InkML" xml:id="stk62" contextRef="#ctx0" brushRef="#br2">1370 3350 0,'0'0'16,"0"0"-16,28 169 31,-12 -69 -31,-20 54 0,-4 41 31,16 11 -31,8 43 0,-8 4 16,-4 12 -16,20 10 31,-4 -43 -31,-4 -26 16,-8 -47 -16,-4 -43 15,-24 -68 -15,-24 -112 32,44 64 -32,0 0 0,0 0 0</inkml:trace>
    </iact:actionData>
  </iact:action>
  <iact:action type="add" startTime="94400">
    <iact:property name="dataType"/>
    <iact:actionData xml:id="d63">
      <inkml:trace xmlns:inkml="http://www.w3.org/2003/InkML" xml:id="stk63" contextRef="#ctx0" brushRef="#br2">2130 3582 0,'0'0'31,"0"0"-31,-80 164 16,28 -47 -16,0 -1 15,0 32 1,0 10 -16,20 6 16,-4 -63 -16,24 -38 15,12 -10 -15,40 21 32,8 -42 -32,20 -22 15,8 1 -15,12 -27 16,4 -16 -16,0 37 31,-8 1 -31,4 25 0,-20 -20 31,-8 26 -31,-16 32 0,-4 15 32,-12 22 -32,-24 0 0,-8 15 15,-4 1 -15,-44 26 31,-24 -32 -31,4 -26 0,0 -32 32,0 -26 -32,-16 -59 0,-40 -84 15,128 111 -15,0 0 0,0 0 32</inkml:trace>
    </iact:actionData>
  </iact:action>
  <iact:action type="add" startTime="94946">
    <iact:property name="dataType"/>
    <iact:actionData xml:id="d64">
      <inkml:trace xmlns:inkml="http://www.w3.org/2003/InkML" xml:id="stk64" contextRef="#ctx0" brushRef="#br2">2214 3588 0,'0'0'15,"72"37"-15,-8 -27 32,40 6 -32,24 -37 0,0 5 31,-4 6 -31,-4 -27 0,-8 5 16,-8 32 -16,-104 0 31,0 0 -31,0 0 0</inkml:trace>
    </iact:actionData>
  </iact:action>
  <iact:action type="add" startTime="96582">
    <iact:property name="dataType"/>
    <iact:actionData xml:id="d65">
      <inkml:trace xmlns:inkml="http://www.w3.org/2003/InkML" xml:id="stk65" contextRef="#ctx0" brushRef="#br2">24282 242 0,'-176'16'32,"176"-16"-32,-140 11 0,8 -11 31,-8 -6 -31,20 12 0,-8 31 31,0 31 -31,-16 43 0,20 22 16,0 120 -16,12 33 31,32 10 -31,8 42 0,28 11 31,12 -48 -31,28 74 0,44 -52 32,32 -70 -32,24 -36 0,20 -32 31,36 -27 -31,32 -36 0,8 -80 15,0 -47 -15,-20 -48 32,0 -26 -32,12 -64 0,8 -63 31,-12 -32 -31,-24 -26 0,-24 16 16,-28 -6 -16,-12 0 31,-12 -31 -31,-24 -11 15,-16 5 -15,-32 48 16,-36 10 -16,-28 -4 31,-20 -1 -31,-24 42 0,-16 59 32,-28 31 -32,-76 59 0,-52 47 19,-68 42 -19,0 42 31,340 -84 -31,0 0 16,0 0 -16</inkml:trace>
    </iact:actionData>
  </iact:action>
  <iact:action type="add" startTime="97383">
    <iact:property name="dataType"/>
    <iact:actionData xml:id="d66">
      <inkml:trace xmlns:inkml="http://www.w3.org/2003/InkML" xml:id="stk66" contextRef="#ctx0" brushRef="#br2">22690 3630 0,'0'0'32,"0"0"-32,-104 159 0,44 -64 31,-8 10 -31,-4 22 15,-24 42 -15,-24 69 16,-8 48 -16,4 4 31,16 1 -31,24 -27 0,4 -42 32,-8 -42 -32,16 -32 0,72 -148 31,0 0 -31,0 0 0</inkml:trace>
    </iact:actionData>
  </iact:action>
  <iact:action type="add" startTime="97805">
    <iact:property name="dataType"/>
    <iact:actionData xml:id="d67">
      <inkml:trace xmlns:inkml="http://www.w3.org/2003/InkML" xml:id="stk67" contextRef="#ctx0" brushRef="#br2">21046 7028 0,'0'0'16,"-40"-153"-16,-24 53 15,-16 5 -15,-16 -1 32,-24 54 -32,8 37 0,-36 31 31,-16 75 -31,-16 89 0,28 58 31,8 32 -31,32 -10 0,12 100 16,36 -21 -16,36 37 31,36 15 -31,44 -41 0,36 -49 31,28 -30 -31,12 -38 0,24 -43 32,32 -52 -32,20 -47 0,-36 -32 15,4 -91 -15,16 -36 31,0 -16 -31,-28 -53 0,-16 -26 32,-24 5 -32,4 -47 0,-24 -59 31,-12 0 -31,-20 6 0,-28 0 31,-16 15 -31,-8 -5 0,-20 53 16,-24 -16 -16,-12 0 31,-12 -5 -31,-8 37 0,-16 27 31,-40 20 -31,-48 11 0,4 16 32,16 31 -32,-12 43 0,-48 32 15,16 21 -15,-28 -54 31,16 7 -31,80 9 16,120 6 -16,0 0 0,0 0 16</inkml:trace>
    </iact:actionData>
  </iact:action>
  <iact:action type="add" startTime="98693">
    <iact:property name="dataType"/>
    <iact:actionData xml:id="d68">
      <inkml:trace xmlns:inkml="http://www.w3.org/2003/InkML" xml:id="stk68" contextRef="#ctx0" brushRef="#br2">23522 4381 0,'0'0'31,"64"153"-31,-8 32 0,40 5 31,28 6 -31,28 73 0,-4 -36 32,12 -11 -32,4 -27 0,36 32 31,-44 -42 -31,-20 -15 0,-28 -38 15,-24 -32 -15,-84 -100 32,0 0 -32,0 0 0</inkml:trace>
    </iact:actionData>
  </iact:action>
  <iact:action type="add" startTime="99021">
    <iact:property name="dataType"/>
    <iact:actionData xml:id="d69">
      <inkml:trace xmlns:inkml="http://www.w3.org/2003/InkML" xml:id="stk69" contextRef="#ctx0" brushRef="#br2">24782 7351 0,'0'0'16,"0"0"-16,-80 206 31,32 -90 -31,12 16 0,24 69 15,4 42 -15,40 80 32,44 52 -32,36 11 0,8 -48 15,48 -21 -15,8 -58 32,36 -79 -32,4 -96 15,-8 -94 -15,-16 -64 16,-20 -43 -16,8 -99 31,-20 -49 -31,-32 -9 0,-44 -44 31,-36 33 -31,-16 10 0,-20 27 16,-36 21 -16,-24 5 31,-24 26 -31,0 48 16,-32 21 -16,-24 43 15,-44 -17 -15,16 33 32,8 20 -32,8 0 0,-28 27 31,20 0 -31,-4 21 0,8 32 31,-24 26 -31,32 5 0,24 22 16,4 5 -16,-36 21 31,8 5 -31,136 -116 0,0 0 0,0 0 31</inkml:trace>
    </iact:actionData>
  </iact:action>
  <iact:action type="add" startTime="99925">
    <iact:property name="dataType"/>
    <iact:actionData xml:id="d70">
      <inkml:trace xmlns:inkml="http://www.w3.org/2003/InkML" xml:id="stk70" contextRef="#ctx0" brushRef="#br2">20026 10680 0,'0'0'15,"0"0"-15,-40 148 16,4 -42 -16,-16 0 31,0 15 -31,-20 11 16,-24 64 -16,-12 105 15,8 -15 -15,24 36 32,12 -10 -32,16 -59 0,12 -25 15,0 -22 -15,-12 -48 31,-16 -62 -31,20 -59 16,44 -37 -16,0 0 0,0 0 16</inkml:trace>
    </iact:actionData>
  </iact:action>
  <iact:action type="add" startTime="100314">
    <iact:property name="dataType"/>
    <iact:actionData xml:id="d71">
      <inkml:trace xmlns:inkml="http://www.w3.org/2003/InkML" xml:id="stk71" contextRef="#ctx0" brushRef="#br2">18226 14073 0,'0'0'16,"-72"64"-16,16 -27 31,0 47 -31,4 22 0,0 26 31,8 -10 -31,12 15 0,40 43 16,28 89 -16,12 11 16,36 53 -16,12 -10 31,20 -17 -31,24 -63 0,8 -52 31,-4 -33 -31,0 -47 0,0 -47 31,20 -107 -31,-20 -41 0,-12 -69 32,-12 -38 -32,20 -57 0,-8 -48 31,-24 5 -31,-36 11 0,-20 -5 15,-28 21 -15,-28 -32 32,-28 47 -32,-24 11 0,-16 53 31,-28 11 -31,-40 37 0,-32 20 31,0 38 -31,-16 42 0,-4 53 16,8 31 -16,-4 22 31,-24 63 -31,36 85 0,48 37 31,36 31 -31,20 -15 0,24 -11 16,48 -259 -16,0 0 0,0 0 31</inkml:trace>
    </iact:actionData>
  </iact:action>
  <iact:action type="add" startTime="101033">
    <iact:property name="dataType"/>
    <iact:actionData xml:id="d72">
      <inkml:trace xmlns:inkml="http://www.w3.org/2003/InkML" xml:id="stk72" contextRef="#ctx0" brushRef="#br2">21126 10855 0,'0'0'16,"0"227"-16,0 -58 15,12 64 1,12 41 -16,28 44 15,16 36 -15,36 -11 32,4 -36 -32,12 -1 0,8 -26 15,48 59 -15,-32 -59 32,-144 -280 -32,0 0 15,0 0 -15</inkml:trace>
    </iact:actionData>
  </iact:action>
  <iact:action type="add" startTime="101379">
    <iact:property name="dataType"/>
    <iact:actionData xml:id="d73">
      <inkml:trace xmlns:inkml="http://www.w3.org/2003/InkML" xml:id="stk73" contextRef="#ctx0" brushRef="#br2">21962 14110 0,'0'0'16,"-80"0"-16,32 32 16,-4 31 -16,8 48 31,-24 74 -31,4 -26 15,4 58 -15,12 52 16,20 22 -16,32 26 31,48 74 -31,24 -63 0,12 -43 32,4 -42 -32,12 -15 0,72 -49 15,16 -84 -15,-4 -73 31,-4 -33 -31,-12 -37 0,-8 -100 32,-48 -74 -32,-4 -37 0,-20 -5 31,-16 -48 -31,0 11 0,-40 47 16,-16 17 -16,-40 4 31,-36 -10 -31,-28 53 15,4 47 -15,-12 37 16,4 1 -16,-4 15 31,-8 16 -31,-52 -16 0,8 42 32,16 1 -32,12 4 0,-32 12 30,-28 41 -30,20 43 0,48 32 15,12 -6 -15,-12 -26 32,108 -53 -32,0 0 0,0 0 15</inkml:trace>
    </iact:actionData>
  </iact:action>
  <iact:action type="add" startTime="102285">
    <iact:property name="dataType"/>
    <iact:actionData xml:id="d74">
      <inkml:trace xmlns:inkml="http://www.w3.org/2003/InkML" xml:id="stk74" contextRef="#ctx0" brushRef="#br2">25870 10638 0,'0'0'15,"0"0"-15,84 -85 16,-72 75 -16,-4 -11 29,12 21 -29,-8 -11 32,-12 32 -32,0 0 0,-44 22 15,0 57 -15,-20 43 32,-28 26 -32,8 16 15,8 37 -15,16 53 16,8 10 -16,12 22 31,16 -38 -31,-8 -63 16,-32 -74 -16,64 -132 15,0 0 -15,0 0 16</inkml:trace>
    </iact:actionData>
  </iact:action>
  <iact:action type="add" startTime="103625">
    <iact:property name="dataType"/>
    <iact:actionData xml:id="d75">
      <inkml:trace xmlns:inkml="http://www.w3.org/2003/InkML" xml:id="stk75" contextRef="#ctx0" brushRef="#br2">26262 10479 0,'148'217'31,"-148"-217"-31,224 270 16,-48 -64 -16,48 5 15,-20 22 -15,-24 -6 31,-20 -16 -31,-40 -47 0,-60 5 16,-60 -169 -16,0 0 0,0 0 31</inkml:trace>
    </iact:actionData>
  </iact:action>
  <iact:action type="add" startTime="104013">
    <iact:property name="dataType"/>
    <iact:actionData xml:id="d76">
      <inkml:trace xmlns:inkml="http://www.w3.org/2003/InkML" xml:id="stk76" contextRef="#ctx0" brushRef="#br2">25382 13370 0,'0'0'16,"-80"90"-16,-16 32 31,4 5 -31,4 31 16,16 27 -16,16 48 0,24 26 31,20 63 -31,24 27 0,24 0 31,20 -43 -31,28 1 0,32 -22 16,24 -52 -16,12 -59 31,8 -73 -31,-8 -112 0,-24 -31 31,8 -59 -31,12 -110 0,-28 -48 32,-12 -26 -32,-44 -17 0,-24 17 31,-16 -37 -31,-36 4 0,-16 33 31,-24 -6 -31,-20 64 0,-12 37 16,-16 42 -16,-20 42 31,-4 59 -31,-36 15 16,16 -10 -16,12 20 0,28 1 31,-24 37 -31,-16 21 16,20 -37 -16,44 -47 15,80 47 -15,0 0 0,0 0 15</inkml:trace>
    </iact:actionData>
  </iact:action>
  <iact:action type="add" startTime="104715">
    <iact:property name="dataType"/>
    <iact:actionData xml:id="d77">
      <inkml:trace xmlns:inkml="http://www.w3.org/2003/InkML" xml:id="stk77" contextRef="#ctx0" brushRef="#br2">27754 13244 0,'0'0'16,"-100"169"-16,36 -16 0,4 32 31,20 48 -31,12 36 16,36 -10 -16,24 -32 16,12 -21 -16,32 16 31,20 6 -31,16 -54 15,4 -52 -15,-4 -43 16,8 -42 -16,4 -42 31,4 -38 -31,-8 -89 0,4 -5 32,-32 -11 -32,-8 -42 0,-16 -6 15,0 -26 -15,-4 -5 31,-24 -1 -31,-16 28 0,-32 4 31,-16 11 -31,-8 11 0,-24 -1 31,-20 33 -31,-24 25 0,-4 22 16,4 48 -16,-4 4 31,4 17 -31,-20 -6 15,-8 43 -15,-4 -11 16,24 0 -16,-20 5 31,-68 -16 -31,-8 -10 0,-20 -16 16,4 6 -16,220 31 31,0 0 -31,0 0 0</inkml:trace>
    </iact:actionData>
  </iact:action>
  <iact:action type="add" startTime="105838">
    <iact:property name="dataType"/>
    <iact:actionData xml:id="d78">
      <inkml:trace xmlns:inkml="http://www.w3.org/2003/InkML" xml:id="stk78" contextRef="#ctx0" brushRef="#br2">18726 16901 0,'0'0'16,"0"0"-16,0 0 16,68 90 -16,-68 -16 31,-16 63 -31,-12 59 16,-16 42 -1,4 20 -15,-16 38 0,4 0 31,-32 85 -31,8 -69 0,4 -16 32,12 -80 -32,32 -41 0,28 -175 15,0 0 -15,0 0 32</inkml:trace>
    </iact:actionData>
  </iact:action>
  <iact:action type="add" startTime="106276">
    <iact:property name="dataType"/>
    <iact:actionData xml:id="d79">
      <inkml:trace xmlns:inkml="http://www.w3.org/2003/InkML" xml:id="stk79" contextRef="#ctx0" brushRef="#br2">17510 20505 0,'0'0'16,"0"0"-16,-68 127 31,12 -11 -31,0 17 0,4 20 31,12 16 -31,4 69 0,28 26 16,40 16 -16,24 32 31,8 -32 -31,16 -53 16,8 -47 -16,20 -21 15,48 -48 -15,28 -27 31,-20 -47 -31,-12 -63 0,4 -48 32,0 -11 -32,-8 -73 0,-4 -27 31,-16 -16 -31,-36 11 0,-36 -22 16,-12 -26 -16,-8 -21 28,-20 32 -28,-12 16 0,-24 31 31,-4 32 -31,-16 -5 0,-8 -16 31,-16 26 -31,-20 32 0,0 26 16,-8 -15 -16,-8 -38 31,-24 6 -31,-24 16 0,-12 -11 31,28 16 -31,4 -16 0,-16 27 32,-24 37 -32,16 84 0,20 69 31,28 63 -31,12 53 0,32 90 16,60 -296 -16,0 0 0,0 0 31</inkml:trace>
    </iact:actionData>
  </iact:action>
  <iact:action type="add" startTime="107054">
    <iact:property name="dataType"/>
    <iact:actionData xml:id="d80">
      <inkml:trace xmlns:inkml="http://www.w3.org/2003/InkML" xml:id="stk80" contextRef="#ctx0" brushRef="#br2">19370 16790 0,'0'0'16,"0"0"-16,24 206 30,-8 -63 -30,12 5 0,16 53 31,12 -11 -31,24 74 0,16 -5 16,20 26 -16,-16 -10 31,-28 -37 -31,-12 -79 0,-4 -54 31,-56 -105 -31,0 0 0,0 0 0</inkml:trace>
    </iact:actionData>
  </iact:action>
  <iact:action type="add" startTime="107600">
    <iact:property name="dataType"/>
    <iact:actionData xml:id="d81">
      <inkml:trace xmlns:inkml="http://www.w3.org/2003/InkML" xml:id="stk81" contextRef="#ctx0" brushRef="#br2">20450 20368 0,'0'0'16,"-72"137"-16,-4 17 45,20 -17 -45,24 6 16,24 -11 -16,32 48 15,28 47 -15,28 21 31,16 -5 -31,8 -21 0,0 -26 32,20 -27 -32,8 -42 0,8 -27 31,-4 -73 -31,-8 -33 0,-8 -25 16,-16 -33 -16,-4 -31 31,0 -42 -31,-20 -1 0,-12 -36 31,-16 21 -31,-4 -38 0,-16 -10 31,0 16 -31,-4 -5 0,-8 26 32,-12 11 -32,-16 10 0,-12 6 15,-12 -11 -15,-4 16 31,4 37 -31,0 10 0,-16 22 32,0 -27 -32,0 -10 0,-4 26 31,0 15 -31,12 1 0,-8 5 16,-16 1 -16,-40 4 31,16 6 -31,-4 10 0,20 21 31,4 1 -31,-8 5 0,-20 5 31,-28 5 -31,4 27 0,24 5 16,12 15 -16,12 22 31,-16 32 -31,12 -11 0,12 16 31,20 0 -31,20 27 0,20 15 16,4 -153 -16,0 0 0,0 0 31</inkml:trace>
    </iact:actionData>
  </iact:action>
  <iact:action type="add" startTime="110292">
    <iact:property name="dataType"/>
    <iact:actionData xml:id="d82">
      <inkml:trace xmlns:inkml="http://www.w3.org/2003/InkML" xml:id="stk82" contextRef="#ctx0" brushRef="#br2">23330 1114 0,'156'90'46,"-156"-90"-46,0 0 0,0 0 0,52 185 32,-44 -137 -32,0 20 15,-4 1 -15,8 32 16,8 41 -16,0 38 31,-4 -6 -31,4 17 16,-8 -38 -16,-4 11 15,-12 -22 -15,4 22 32,-8 -42 -32,-12 -32 0,20 -32 15,-4 -37 -15,-52 -111 32,56 90 -32,0 0 0,0 0 0</inkml:trace>
    </iact:actionData>
  </iact:action>
  <iact:action type="add" startTime="110868">
    <iact:property name="dataType"/>
    <iact:actionData xml:id="d83">
      <inkml:trace xmlns:inkml="http://www.w3.org/2003/InkML" xml:id="stk83" contextRef="#ctx0" brushRef="#br2">23770 1172 0,'0'0'15,"0"0"-15,0 0 16,0 0 -16,0 0 0,0 0 0,108 -5 31,-40 -58 0,20 10 -31,-12 -11 0,0 27 32,-24 22 -32,-8 4 0,-8 32 15,-8 16 -15,-8 37 32,-12 37 -32,-8 16 0,-16 32 31,-20 41 -31,0 49 0,0 31 31,-4 -16 -31,12 -42 0,-8 -37 16,-4 -21 -16,-16 -21 31,56 -143 -31,0 0 0,0 0 16</inkml:trace>
    </iact:actionData>
  </iact:action>
  <iact:action type="add" startTime="111826">
    <iact:property name="dataType"/>
    <iact:actionData xml:id="d84">
      <inkml:trace xmlns:inkml="http://www.w3.org/2003/InkML" xml:id="stk84" contextRef="#ctx0" brushRef="#br2">20150 8043 0,'0'0'15,"0"0"-15,0 0 16,12 270 -16,0 -128 31,-4 33 -31,-8 -1 16,-4 27 -16,4 5 0,-12 0 31,-12 -10 -31,-4 -38 0,8 -26 31,0 -58 -31,0 -37 0,8 -37 32,36 0 -32,-24 0 0,0 0 0,0 0 0</inkml:trace>
    </iact:actionData>
  </iact:action>
  <iact:action type="add" startTime="112154">
    <iact:property name="dataType"/>
    <iact:actionData xml:id="d85">
      <inkml:trace xmlns:inkml="http://www.w3.org/2003/InkML" xml:id="stk85" contextRef="#ctx0" brushRef="#br2">20430 8466 0,'0'0'31,"0"0"-31,0 0 0,-40 190 31,32 -153 -31,0 -16 0,4 6 32,28 -1 -32,8 -5 0,12 -21 15,20 16 -15,16 0 32,4 0 -32,-4 -6 15,-12 6 -15,-4 32 16,4 -6 -16,-16 0 31,-24 17 -31,-20 -1 0,-8 0 13,-32 10 -13,8 17 31,-16 -11 -31,-12 0 0,-8 -21 31,-4 5 -31,-8 -16 0,-4 -10 31,-4 -27 -31,8 1 0,12 -28 32,-8 7 -32,20 -22 0,48 37 15,0 0 -15,0 0 0</inkml:trace>
    </iact:actionData>
  </iact:action>
  <iact:action type="add" startTime="112651">
    <iact:property name="dataType"/>
    <iact:actionData xml:id="d86">
      <inkml:trace xmlns:inkml="http://www.w3.org/2003/InkML" xml:id="stk86" contextRef="#ctx0" brushRef="#br2">20502 8143 0,'0'0'31,"0"0"-31,0 0 0,60 222 31,-16 -185 -31,16 -5 0,24 -21 16,48 -27 0,12 -37 -16,0 -47 31,4 -27 -31,-148 127 0,0 0 0,0 0 16</inkml:trace>
    </iact:actionData>
  </iact:action>
  <iact:action type="add" startTime="113306">
    <iact:property name="dataType"/>
    <iact:actionData xml:id="d87">
      <inkml:trace xmlns:inkml="http://www.w3.org/2003/InkML" xml:id="stk87" contextRef="#ctx0" brushRef="#br2">24842 7858 0,'0'0'16,"0"0"-16,92 85 31,-28 -69 -31,28 -6 0,12 6 16,12 0 -1,4 -11 -15,4 0 16,16 6 -16,-20 -1 20,-4 -4 -20,-32 4 0,-24 -15 31,-20 5 -31,-24 11 0,-4 4 32,-12 -4 -32,0 15 0,-32 11 15,-4 27 -15,0 26 32,-4 31 -32,-8 17 15,0 26 -15,8 5 16,0 26 -16,0 22 31,12 47 -31,8 -47 0,20 -217 31,0 0 -31,0 0 0</inkml:trace>
    </iact:actionData>
  </iact:action>
  <iact:action type="add" startTime="114403">
    <iact:property name="dataType"/>
    <iact:actionData xml:id="d88">
      <inkml:trace xmlns:inkml="http://www.w3.org/2003/InkML" xml:id="stk88" contextRef="#ctx0" brushRef="#br2">25622 14079 0,'0'0'16,"0"0"-16,-112 174 15,56 -52 -15,0 52 31,-8 32 -15,12 11 -16,0 15 0,16 11 16,16 32 -16,20 -5 31,40 -48 -31,12 -58 0,12 -38 31,20 -67 -31,20 -81 0,-4 -73 31,4 -21 -31,-28 -42 0,-24 -22 16,-12 -26 -16,-8 5 31,-16 11 -31,-16 36 0,-12 49 32,-32 36 -32,-12 6 0,-28 84 31,-8 26 -31,8 27 0,12 16 15,12 26 -15,20 22 32,12 63 -32,32 15 0,8 -20 31,28 -96 -31,-40 -100 0,0 0 16,0 0 -16</inkml:trace>
    </iact:actionData>
  </iact:action>
  <iact:action type="add" startTime="115649">
    <iact:property name="dataType"/>
    <iact:actionData xml:id="d89">
      <inkml:trace xmlns:inkml="http://www.w3.org/2003/InkML" xml:id="stk89" contextRef="#ctx0" brushRef="#br2">28022 13592 0,'-56'-21'31,"56"21"-31,0 0 16,-40 201 -16,24 -79 31,-8 31 -31,20 -21 16,0 -5 -16,8 -11 0,4 6 31,8 -22 -31,8 -31 16,0 -16 -16,12 -37 15,8 -32 -15,24 10 31,8 -31 -31,-4 -10 16,24 -1 -16,-12 43 16,4 -21 -16,-4 -6 31,-4 5 -31,-28 12 0,-4 9 31,-8 -15 -31,-16 -32 0,-24 11 16,0 42 -16,0 0 31,0 0 -31</inkml:trace>
    </iact:actionData>
  </iact:action>
  <iact:action type="add" startTime="116138">
    <iact:property name="dataType"/>
    <iact:actionData xml:id="d90">
      <inkml:trace xmlns:inkml="http://www.w3.org/2003/InkML" xml:id="stk90" contextRef="#ctx0" brushRef="#br2">28406 13492 0,'0'0'16,"0"0"-16,-8 190 16,12 -47 -16,4 16 31,12 68 -16,8 21 -15,-4 32 0,-4 0 16,-12 -15 -16,8 -70 31,-16 -195 -31,0 0 0,0 0 0</inkml:trace>
    </iact:actionData>
  </iact:action>
  <iact:action type="add" startTime="118649">
    <iact:property name="dataType"/>
    <iact:actionData xml:id="d91">
      <inkml:trace xmlns:inkml="http://www.w3.org/2003/InkML" xml:id="stk91" contextRef="#ctx0" brushRef="#br2">22922 15178 0,'0'0'16,"0"0"-16,-96 -196 15,40 101 -15,16 27 31,4 46 -31,0 17 16,-16 47 -16,-8 17 16,4 46 -16,8 17 31,4 -27 -31,28 11 0,-4 -1 31,16 43 -31,8 11 0,16 -27 31,20 -58 -31,0 -32 0,16 -36 16,4 -33 -16,12 -73 31,0 -43 -31,-20 -10 0,-12 -22 32,12 33 -32,-8 -27 0,8 47 31,-16 16 -31,-32 22 0,8 4 15,-16 49 -15,-12 31 16,-20 37 0,12 26 -16,8 38 31,-4 -12 -31,4 12 0,-4 -11 16,8 -6 -16,8 11 31,-4 27 -31,16 10 15,4 48 -15,8 5 16,0 -16 -16,-8 5 31,16 -5 -31,-8 -58 0,-4 -10 32,-8 -1 -32,-4 -36 0,-12 -12 31,-40 -9 -31,48 -43 0,0 0 0,0 0 15</inkml:trace>
    </iact:actionData>
  </iact:action>
  <iact:action type="add" startTime="120052">
    <iact:property name="dataType"/>
    <iact:actionData xml:id="d92">
      <inkml:trace xmlns:inkml="http://www.w3.org/2003/InkML" xml:id="stk92" contextRef="#ctx0" brushRef="#br2">17846 20680 0,'0'0'31,"0"0"-31,0 0 0,80 -106 31,-36 53 -31,8 -10 0,8 5 16,12 -22 -16,4 1 31,20 10 -31,-16 -10 0,-12 58 31,-16 16 -31,-12 10 0,-8 21 16,0 59 -16,-24 -1 31,-20 17 -31,-16 5 0,-8 15 31,-24 1 -31,4 20 0,-8 1 32,0 -5 -32,-8 -12 0,-16 -20 31,8 -32 -31,4 -5 0,24 -11 31,4 -32 -31,28 -20 0,0 -12 16,20 -4 -16,0 -6 0,0 0 31,64 -10 -31,-20 -17 16,12 17 -16,20 10 31,24 -10 -31,4 20 15,28 -10 -15,-16 11 16,-4 -11 -16,-12 11 31,-16 0 -31,-20 5 0,-12 -11 32,-4 1 -32,-16 -12 0,-32 22 31,0 0 -31,0 0 0</inkml:trace>
    </iact:actionData>
  </iact:action>
  <iact:action type="add" startTime="132664">
    <iact:property name="dataType"/>
    <iact:actionData xml:id="d93">
      <inkml:trace xmlns:inkml="http://www.w3.org/2003/InkML" xml:id="stk93" contextRef="#ctx0" brushRef="#br2">18418 14517 0,'0'0'31,"0"0"-31,0 0 0,-12 249 15,20 -112 -15,4 38 16,0 -27 0,12 52 -16,12 -15 15,-16 58 -15,-16 -63 32,-12 -64 -32,8 -68 15,-16 -48 -15,16 0 16,0 0 -16,0 0 0</inkml:trace>
    </iact:actionData>
  </iact:action>
  <iact:action type="add" startTime="133163">
    <iact:property name="dataType"/>
    <iact:actionData xml:id="d94">
      <inkml:trace xmlns:inkml="http://www.w3.org/2003/InkML" xml:id="stk94" contextRef="#ctx0" brushRef="#br2">18630 14686 0,'0'0'31,"0"0"-31,0 0 31,56 -148 -31,-20 117 0,0 -22 16,8 11 -16,4 5 31,4 15 -31,-4 1 16,4 11 -16,-12 -1 0,-16 16 31,-8 6 -31,-8 37 0,-8 -1 31,-8 11 -31,-4 6 0,-16 20 35,-4 33 -35,-12 9 0,-12 7 16,-4 9 -16,-4 -26 31,-8 1 -31,8 -6 16,12 -16 -16,12 -5 15,12 -22 -15,12 -20 32,24 -22 -32,-4 -26 0,24 0 31,8 -42 -31,28 5 0,16 27 16,24 -1 -16,20 -31 31,0 15 -31,-8 -26 0,4 27 31,-24 -37 -31,8 -17 0,-8 -20 31,-32 10 -31,-64 90 0,0 0 0,0 0 16</inkml:trace>
    </iact:actionData>
  </iact:action>
  <iact:action type="add" startTime="135980">
    <iact:property name="dataType"/>
    <iact:actionData xml:id="d95">
      <inkml:trace xmlns:inkml="http://www.w3.org/2003/InkML" xml:id="stk95" contextRef="#ctx0" brushRef="#br2">21110 20347 0,'0'0'31,"0"0"-31,0 0 0,-84 164 32,40 -127 -32,8 5 0,4 -21 15,12 32 -15,4 -27 31,0 11 -31,8 -16 0,4 6 32,4 -27 -32,0 16 0,0 -16 0,48 -16 31,0 -5 -31,-8 -6 31,12 1 -31,0 15 0,8 -10 16,16 11 -16,-12 -1 31,4 37 -31,-20 1 0,-12 -6 31,0 -10 -31,-16 31 0,-8 -10 32,-12 -6 -32,0 11 0,-8 5 15,8 16 -15,-8 11 31,0 10 -31,-8 -5 0,8 27 32,-8 -33 -32,-28 6 0,-4 -15 31,-8 4 -31,-4 -5 0,4 6 16,-8 -22 -16,-8 -5 31,-8 -5 -31,8 -17 0,0 -30 31,24 -7 -31,-8 -20 0,20 -5 31,28 -27 -31,8 74 0,0 0 0,0 0 29</inkml:trace>
    </iact:actionData>
  </iact:action>
  <iact:action type="add" startTime="137123">
    <iact:property name="dataType"/>
    <iact:actionData xml:id="d96">
      <inkml:trace xmlns:inkml="http://www.w3.org/2003/InkML" xml:id="stk96" contextRef="#ctx0" brushRef="#br2">20738 19718 0,'0'0'15,"88"-27"-15,-44 6 0,-8 -5 32,0 5 -32,4 5 15,12 26 -15,-4 -4 16,8 15 -1,-12 5 -15,4 22 32,-12 -1 -32,-8 12 0,-12 4 15,-16 22 -15,-4 -17 16,-8 38 -16,0 -11 31,-8 -10 -31,-8 -38 16,-12 1 -16,16 5 15,-20 -32 -15,16 -11 32,-12 43 -32,-8 -32 15,8 6 -15,-4 -6 16,12 5 -16,0 17 31,4 -33 -31,8 11 0,0 6 16,8 -11 -16,-16 -22 31,28 6 -31,0 27 0,0 -17 0,0 -10 0,32 -16 31,-12 6 1,-16 -17 -32,8 22 0,4 -5 15,-8 -43 -15,8 32 31,-16 21 -31,0 0 0,0 0 16</inkml:trace>
    </iact:actionData>
  </iact:action>
  <iact:action type="add" startTime="137124">
    <iact:property name="dataType"/>
    <iact:actionData xml:id="d97">
      <inkml:trace xmlns:inkml="http://www.w3.org/2003/InkML" xml:id="stk97" contextRef="#ctx0" brushRef="#brinv">0 0 0</inkml:trace>
    </iact:actionData>
  </iact:action>
  <iact:action type="add" startTime="137125">
    <iact:property name="dataType"/>
    <iact:actionData xml:id="d98">
      <inkml:trace xmlns:inkml="http://www.w3.org/2003/InkML" xml:id="stk98" contextRef="#ctx0" brushRef="#brinv">29156 27919 0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9.mp4"/><Relationship Id="rId7" Type="http://schemas.microsoft.com/office/2011/relationships/inkAction" Target="../ink/inkAction3.xml"/><Relationship Id="rId2" Type="http://schemas.openxmlformats.org/officeDocument/2006/relationships/tags" Target="../tags/tag16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0.mp4"/><Relationship Id="rId7" Type="http://schemas.openxmlformats.org/officeDocument/2006/relationships/image" Target="../media/image1.png"/><Relationship Id="rId2" Type="http://schemas.microsoft.com/office/2007/relationships/media" Target="../media/media10.mp4"/><Relationship Id="rId1" Type="http://schemas.openxmlformats.org/officeDocument/2006/relationships/tags" Target="../tags/tag18.xml"/><Relationship Id="rId6" Type="http://schemas.openxmlformats.org/officeDocument/2006/relationships/image" Target="../media/image12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1.mp4"/><Relationship Id="rId7" Type="http://schemas.openxmlformats.org/officeDocument/2006/relationships/image" Target="../media/image1.png"/><Relationship Id="rId2" Type="http://schemas.microsoft.com/office/2007/relationships/media" Target="../media/media11.mp4"/><Relationship Id="rId1" Type="http://schemas.openxmlformats.org/officeDocument/2006/relationships/tags" Target="../tags/tag20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video" Target="NULL" TargetMode="Externa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.xml"/><Relationship Id="rId7" Type="http://schemas.microsoft.com/office/2011/relationships/inkAction" Target="../ink/inkAction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5.mp4"/><Relationship Id="rId7" Type="http://schemas.microsoft.com/office/2011/relationships/inkAction" Target="../ink/inkAction2.xml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7" Type="http://schemas.openxmlformats.org/officeDocument/2006/relationships/image" Target="../media/image1.png"/><Relationship Id="rId2" Type="http://schemas.microsoft.com/office/2007/relationships/media" Target="../media/media6.mp4"/><Relationship Id="rId1" Type="http://schemas.openxmlformats.org/officeDocument/2006/relationships/tags" Target="../tags/tag10.xml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2.xml"/><Relationship Id="rId6" Type="http://schemas.openxmlformats.org/officeDocument/2006/relationships/image" Target="../media/image110.png"/><Relationship Id="rId5" Type="http://schemas.openxmlformats.org/officeDocument/2006/relationships/slideLayout" Target="../slideLayouts/slideLayout2.xml"/><Relationship Id="rId4" Type="http://schemas.microsoft.com/office/2007/relationships/media" Target="../media/media7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p4"/><Relationship Id="rId2" Type="http://schemas.microsoft.com/office/2007/relationships/media" Target="../media/media8.mp4"/><Relationship Id="rId1" Type="http://schemas.openxmlformats.org/officeDocument/2006/relationships/tags" Target="../tags/tag14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066800"/>
            <a:ext cx="10287000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Heapsort and Priority Queues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6.4 </a:t>
            </a:r>
            <a:r>
              <a:rPr lang="mr-IN" dirty="0"/>
              <a:t>–</a:t>
            </a:r>
            <a:r>
              <a:rPr lang="en-US" dirty="0"/>
              <a:t> 6.5</a:t>
            </a:r>
          </a:p>
        </p:txBody>
      </p:sp>
      <p:pic>
        <p:nvPicPr>
          <p:cNvPr id="4" name="tmp65A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7.2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86">
        <p:fade/>
      </p:transition>
    </mc:Choice>
    <mc:Fallback xmlns="">
      <p:transition spd="med" advTm="110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tmp95E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1.215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6" name="Ink 5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5659" y="357539"/>
              <a:ext cx="9852460" cy="6347112"/>
            </p14:xfrm>
          </p:contentPart>
        </mc:Choice>
        <mc:Fallback xmlns=""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6659" y="348539"/>
                <a:ext cx="9870460" cy="6365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1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744">
        <p:fade/>
      </p:transition>
    </mc:Choice>
    <mc:Fallback xmlns="">
      <p:transition spd="med" advTm="1757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Implementing Increase-Key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Heap-Increase-Key(A, </a:t>
                </a:r>
                <a:r>
                  <a:rPr lang="en-US" dirty="0" err="1"/>
                  <a:t>i</a:t>
                </a:r>
                <a:r>
                  <a:rPr lang="en-US" dirty="0"/>
                  <a:t>, key)</a:t>
                </a:r>
              </a:p>
              <a:p>
                <a:r>
                  <a:rPr lang="en-US" b="1" dirty="0"/>
                  <a:t>If </a:t>
                </a:r>
                <a:r>
                  <a:rPr lang="en-US" dirty="0"/>
                  <a:t>key &lt; A[</a:t>
                </a:r>
                <a:r>
                  <a:rPr lang="en-US" dirty="0" err="1"/>
                  <a:t>i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en-US" b="1" dirty="0"/>
                  <a:t>Error “new key is smaller than current key”</a:t>
                </a:r>
              </a:p>
              <a:p>
                <a:r>
                  <a:rPr lang="en-US" dirty="0"/>
                  <a:t>A[</a:t>
                </a:r>
                <a:r>
                  <a:rPr lang="en-US" dirty="0" err="1"/>
                  <a:t>i</a:t>
                </a:r>
                <a:r>
                  <a:rPr lang="en-US" dirty="0"/>
                  <a:t>] = key</a:t>
                </a:r>
              </a:p>
              <a:p>
                <a:r>
                  <a:rPr lang="en-US" b="1" dirty="0"/>
                  <a:t>while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&gt;1</m:t>
                    </m:r>
                  </m:oMath>
                </a14:m>
                <a:r>
                  <a:rPr lang="en-US" dirty="0"/>
                  <a:t> and A[Parent(</a:t>
                </a:r>
                <a:r>
                  <a:rPr lang="en-US" dirty="0" err="1"/>
                  <a:t>i</a:t>
                </a:r>
                <a:r>
                  <a:rPr lang="en-US" dirty="0"/>
                  <a:t>)] &lt; A[</a:t>
                </a:r>
                <a:r>
                  <a:rPr lang="en-US" dirty="0" err="1"/>
                  <a:t>i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Swap A[</a:t>
                </a:r>
                <a:r>
                  <a:rPr lang="en-US" dirty="0" err="1"/>
                  <a:t>i</a:t>
                </a:r>
                <a:r>
                  <a:rPr lang="en-US" dirty="0"/>
                  <a:t>] with A[Parent(</a:t>
                </a:r>
                <a:r>
                  <a:rPr lang="en-US" dirty="0" err="1"/>
                  <a:t>i</a:t>
                </a:r>
                <a:r>
                  <a:rPr lang="en-US" dirty="0"/>
                  <a:t>)]</a:t>
                </a:r>
              </a:p>
              <a:p>
                <a:pPr lvl="1"/>
                <a:r>
                  <a:rPr lang="en-US" dirty="0" err="1"/>
                  <a:t>i</a:t>
                </a:r>
                <a:r>
                  <a:rPr lang="en-US" dirty="0"/>
                  <a:t> = Parent[</a:t>
                </a:r>
                <a:r>
                  <a:rPr lang="en-US" dirty="0" err="1"/>
                  <a:t>i</a:t>
                </a:r>
                <a:r>
                  <a:rPr lang="en-US" dirty="0"/>
                  <a:t>]</a:t>
                </a:r>
              </a:p>
              <a:p>
                <a:endParaRPr lang="en-US" dirty="0"/>
              </a:p>
              <a:p>
                <a:r>
                  <a:rPr lang="en-US" dirty="0"/>
                  <a:t>Running time: O(log n)</a:t>
                </a:r>
              </a:p>
              <a:p>
                <a:r>
                  <a:rPr lang="en-US" dirty="0"/>
                  <a:t>Q: Why can’t we decrease the key in max-heaps?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1308" t="-3867" b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7E49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80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7756">
        <p:fade/>
      </p:transition>
    </mc:Choice>
    <mc:Fallback xmlns="">
      <p:transition spd="med" advTm="1277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Implementing Insert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600200"/>
                <a:ext cx="9782801" cy="5257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Input: key of the new element to be inserted</a:t>
                </a:r>
              </a:p>
              <a:p>
                <a:r>
                  <a:rPr lang="en-US" dirty="0"/>
                  <a:t>Q: How to implement Insert using what we know?</a:t>
                </a:r>
              </a:p>
              <a:p>
                <a:r>
                  <a:rPr lang="en-US" dirty="0"/>
                  <a:t>Increase size of the heap by one</a:t>
                </a:r>
              </a:p>
              <a:p>
                <a:r>
                  <a:rPr lang="en-US" dirty="0"/>
                  <a:t>Insert a leaf in the end with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Execute Heap-Increase-Key(</a:t>
                </a:r>
                <a:r>
                  <a:rPr lang="en-US" dirty="0" err="1"/>
                  <a:t>A,n,key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Max-Heap-Insert(</a:t>
                </a:r>
                <a:r>
                  <a:rPr lang="en-US" dirty="0" err="1"/>
                  <a:t>A,key</a:t>
                </a:r>
                <a:r>
                  <a:rPr lang="en-US" dirty="0"/>
                  <a:t>): Running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A.heap</a:t>
                </a:r>
                <a:r>
                  <a:rPr lang="en-US" dirty="0"/>
                  <a:t>-size = </a:t>
                </a:r>
                <a:r>
                  <a:rPr lang="en-US" dirty="0" err="1"/>
                  <a:t>A.heap</a:t>
                </a:r>
                <a:r>
                  <a:rPr lang="en-US" dirty="0"/>
                  <a:t>-size + 1</a:t>
                </a:r>
              </a:p>
              <a:p>
                <a:r>
                  <a:rPr lang="en-US" dirty="0"/>
                  <a:t>A[</a:t>
                </a:r>
                <a:r>
                  <a:rPr lang="en-US" dirty="0" err="1"/>
                  <a:t>A.heap</a:t>
                </a:r>
                <a:r>
                  <a:rPr lang="en-US" dirty="0"/>
                  <a:t>-size]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Heap-Increase-Key(A, </a:t>
                </a:r>
                <a:r>
                  <a:rPr lang="en-US" dirty="0" err="1"/>
                  <a:t>A.heap</a:t>
                </a:r>
                <a:r>
                  <a:rPr lang="en-US" dirty="0"/>
                  <a:t>-size, key)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600200"/>
                <a:ext cx="9782801" cy="5257800"/>
              </a:xfrm>
              <a:blipFill rotWithShape="0">
                <a:blip r:embed="rId6"/>
                <a:stretch>
                  <a:fillRect l="-1433" t="-3596" b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tmp5D01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2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7632">
        <p:fade/>
      </p:transition>
    </mc:Choice>
    <mc:Fallback xmlns="">
      <p:transition spd="med" advTm="147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Example of Priority Queue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Insert(1), Insert(2), Insert(5), Insert(3), Insert(7)</a:t>
            </a:r>
          </a:p>
          <a:p>
            <a:r>
              <a:rPr lang="en-US" dirty="0"/>
              <a:t>Extract-Max</a:t>
            </a:r>
          </a:p>
          <a:p>
            <a:r>
              <a:rPr lang="en-US" dirty="0"/>
              <a:t>Increase-Key(1,9)</a:t>
            </a:r>
          </a:p>
          <a:p>
            <a:r>
              <a:rPr lang="en-US" dirty="0"/>
              <a:t>Maximum</a:t>
            </a:r>
          </a:p>
          <a:p>
            <a:r>
              <a:rPr lang="en-US" dirty="0"/>
              <a:t>Insert(10)</a:t>
            </a:r>
          </a:p>
          <a:p>
            <a:r>
              <a:rPr lang="en-US" dirty="0"/>
              <a:t>Extract-Max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8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Reminder: Heaps and Heap Operations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Height</a:t>
                </a:r>
                <a:r>
                  <a:rPr lang="en-US" dirty="0"/>
                  <a:t>: max #edges on a downward path to a leaf</a:t>
                </a:r>
              </a:p>
              <a:p>
                <a:r>
                  <a:rPr lang="en-US" dirty="0"/>
                  <a:t>Max height of a heap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Operations on heaps:</a:t>
                </a:r>
              </a:p>
              <a:p>
                <a:pPr lvl="1"/>
                <a:r>
                  <a:rPr lang="en-US" b="1" dirty="0"/>
                  <a:t>Max-</a:t>
                </a:r>
                <a:r>
                  <a:rPr lang="en-US" b="1" dirty="0" err="1"/>
                  <a:t>Heapify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time, maintains max-heap</a:t>
                </a:r>
              </a:p>
              <a:p>
                <a:pPr lvl="1"/>
                <a:r>
                  <a:rPr lang="en-US" b="1" dirty="0"/>
                  <a:t>Build-Max-Heap: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time, builds max-heap from an unsorted array</a:t>
                </a:r>
              </a:p>
              <a:p>
                <a:pPr lvl="1"/>
                <a:r>
                  <a:rPr lang="en-US" b="1" dirty="0" err="1"/>
                  <a:t>HeapSort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time, sorts an array in place</a:t>
                </a:r>
              </a:p>
              <a:p>
                <a:pPr lvl="1"/>
                <a:r>
                  <a:rPr lang="en-US" b="1" dirty="0"/>
                  <a:t>Max-Heap-Insert, Heap-Extract-Max, Heap-Increase-Key, Heap-Maximum: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time, useful operations for using max-heap as a priority queue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1433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C14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47.482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98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820">
        <p:fade/>
      </p:transition>
    </mc:Choice>
    <mc:Fallback xmlns="">
      <p:transition spd="med" advTm="858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Heapsort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A[1</a:t>
            </a:r>
            <a:r>
              <a:rPr lang="mr-IN" dirty="0"/>
              <a:t>…</a:t>
            </a:r>
            <a:r>
              <a:rPr lang="en-US" dirty="0"/>
              <a:t>n]</a:t>
            </a:r>
          </a:p>
          <a:p>
            <a:r>
              <a:rPr lang="en-US" dirty="0"/>
              <a:t>First use Build-Max-Heap to build a max-heap</a:t>
            </a:r>
          </a:p>
          <a:p>
            <a:r>
              <a:rPr lang="en-US" dirty="0"/>
              <a:t>Swap A[1] with A[n]: now A[n] is correctly placed</a:t>
            </a:r>
          </a:p>
          <a:p>
            <a:r>
              <a:rPr lang="en-US" dirty="0"/>
              <a:t>After we decrement heap-size by 1:</a:t>
            </a:r>
          </a:p>
          <a:p>
            <a:pPr lvl="1"/>
            <a:r>
              <a:rPr lang="en-US" dirty="0"/>
              <a:t>Children of the root A[2] and A[3] are still max-heaps</a:t>
            </a:r>
          </a:p>
          <a:p>
            <a:pPr lvl="1"/>
            <a:r>
              <a:rPr lang="en-US" dirty="0"/>
              <a:t>A[1] might violate the heap property</a:t>
            </a:r>
          </a:p>
          <a:p>
            <a:r>
              <a:rPr lang="en-US" dirty="0"/>
              <a:t>Apply Max-</a:t>
            </a:r>
            <a:r>
              <a:rPr lang="en-US" dirty="0" err="1"/>
              <a:t>Heapify</a:t>
            </a:r>
            <a:r>
              <a:rPr lang="en-US" dirty="0"/>
              <a:t>(A,1) to fix the root	</a:t>
            </a:r>
          </a:p>
          <a:p>
            <a:pPr lvl="1"/>
            <a:r>
              <a:rPr lang="en-US" dirty="0"/>
              <a:t>Get a max-heap on A[1</a:t>
            </a:r>
            <a:r>
              <a:rPr lang="mr-IN" dirty="0"/>
              <a:t>…</a:t>
            </a:r>
            <a:r>
              <a:rPr lang="en-US" dirty="0"/>
              <a:t>n-1]</a:t>
            </a:r>
          </a:p>
          <a:p>
            <a:r>
              <a:rPr lang="en-US" dirty="0"/>
              <a:t>Repeat after swapping A[1] and A[n-1]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4" name="tmp9FA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30.541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112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091">
        <p:fade/>
      </p:transition>
    </mc:Choice>
    <mc:Fallback xmlns="">
      <p:transition spd="med" advTm="1170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Heapsort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Heapsort(A)</a:t>
            </a:r>
          </a:p>
          <a:p>
            <a:r>
              <a:rPr lang="en-US" dirty="0"/>
              <a:t>Build-Max-Heap(A)</a:t>
            </a:r>
          </a:p>
          <a:p>
            <a:r>
              <a:rPr lang="en-US" b="1" dirty="0"/>
              <a:t>For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A.length</a:t>
            </a:r>
            <a:r>
              <a:rPr lang="en-US" dirty="0"/>
              <a:t> </a:t>
            </a:r>
            <a:r>
              <a:rPr lang="en-US" b="1" dirty="0" err="1"/>
              <a:t>downto</a:t>
            </a:r>
            <a:r>
              <a:rPr lang="en-US" b="1" dirty="0"/>
              <a:t> </a:t>
            </a:r>
            <a:r>
              <a:rPr lang="en-US" dirty="0"/>
              <a:t>2</a:t>
            </a:r>
          </a:p>
          <a:p>
            <a:pPr lvl="1"/>
            <a:r>
              <a:rPr lang="en-US" dirty="0"/>
              <a:t>Swap A[1] with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A.heap</a:t>
            </a:r>
            <a:r>
              <a:rPr lang="en-US" dirty="0"/>
              <a:t>-size = </a:t>
            </a:r>
            <a:r>
              <a:rPr lang="en-US" dirty="0" err="1"/>
              <a:t>A.heap</a:t>
            </a:r>
            <a:r>
              <a:rPr lang="en-US" dirty="0"/>
              <a:t>-size </a:t>
            </a:r>
            <a:r>
              <a:rPr lang="mr-IN" dirty="0"/>
              <a:t>–</a:t>
            </a:r>
            <a:r>
              <a:rPr lang="en-US" dirty="0"/>
              <a:t> 1</a:t>
            </a:r>
          </a:p>
          <a:p>
            <a:pPr lvl="1"/>
            <a:r>
              <a:rPr lang="en-US" dirty="0"/>
              <a:t>Max-</a:t>
            </a:r>
            <a:r>
              <a:rPr lang="en-US" dirty="0" err="1"/>
              <a:t>Heapify</a:t>
            </a:r>
            <a:r>
              <a:rPr lang="en-US" dirty="0"/>
              <a:t>(A,1)</a:t>
            </a:r>
          </a:p>
          <a:p>
            <a:endParaRPr lang="en-US" dirty="0"/>
          </a:p>
          <a:p>
            <a:r>
              <a:rPr lang="en-US" dirty="0"/>
              <a:t>Example A = [3, 2, 4, 1, 5, 6]</a:t>
            </a:r>
          </a:p>
        </p:txBody>
      </p:sp>
    </p:spTree>
    <p:extLst>
      <p:ext uri="{BB962C8B-B14F-4D97-AF65-F5344CB8AC3E}">
        <p14:creationId xmlns:p14="http://schemas.microsoft.com/office/powerpoint/2010/main" val="153546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tmp4288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8" name="Ink 17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3518" y="281845"/>
              <a:ext cx="7441065" cy="4071483"/>
            </p14:xfrm>
          </p:contentPart>
        </mc:Choice>
        <mc:Fallback xmlns="">
          <p:pic>
            <p:nvPicPr>
              <p:cNvPr id="18" name="Ink 1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4518" y="272845"/>
                <a:ext cx="7459065" cy="4089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78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756">
        <p:fade/>
      </p:transition>
    </mc:Choice>
    <mc:Fallback xmlns="">
      <p:transition spd="med" advTm="1347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pBC4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9.5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65671" y="274636"/>
              <a:ext cx="9321250" cy="6454045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6671" y="265636"/>
                <a:ext cx="9339250" cy="64720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536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1980">
        <p:fade/>
      </p:transition>
    </mc:Choice>
    <mc:Fallback xmlns="">
      <p:transition spd="med" advTm="4019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Priority queue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 structure maintaining a set S of </a:t>
                </a:r>
                <a:r>
                  <a:rPr lang="en-US" b="1" dirty="0"/>
                  <a:t>keys</a:t>
                </a:r>
              </a:p>
              <a:p>
                <a:r>
                  <a:rPr lang="en-US" b="1" dirty="0"/>
                  <a:t>Max-priority queue </a:t>
                </a:r>
                <a:r>
                  <a:rPr lang="en-US" dirty="0"/>
                  <a:t>support the following operations:</a:t>
                </a:r>
              </a:p>
              <a:p>
                <a:pPr lvl="1"/>
                <a:r>
                  <a:rPr lang="en-US" dirty="0"/>
                  <a:t>Insert(S,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): inserts key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into the set S</a:t>
                </a:r>
              </a:p>
              <a:p>
                <a:pPr lvl="1"/>
                <a:r>
                  <a:rPr lang="en-US" dirty="0"/>
                  <a:t>Maximum(S): return largest key in S</a:t>
                </a:r>
              </a:p>
              <a:p>
                <a:pPr lvl="1"/>
                <a:r>
                  <a:rPr lang="en-US" dirty="0"/>
                  <a:t>Extract-Max(S): returns largest key in S and removes it</a:t>
                </a:r>
              </a:p>
              <a:p>
                <a:pPr lvl="1"/>
                <a:r>
                  <a:rPr lang="en-US" dirty="0"/>
                  <a:t>Increase-Key(S,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): increases value of key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𝑘</m:t>
                    </m:r>
                    <m:r>
                      <a:rPr lang="en-US" b="0" i="1" dirty="0" smtClean="0">
                        <a:latin typeface="Cambria Math" charset="0"/>
                      </a:rPr>
                      <m:t>&gt;</m:t>
                    </m:r>
                    <m:r>
                      <a:rPr lang="en-US" b="0" i="1" dirty="0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Application: job scheduling on a shared processor</a:t>
                </a:r>
              </a:p>
              <a:p>
                <a:pPr lvl="1"/>
                <a:r>
                  <a:rPr lang="en-US" dirty="0"/>
                  <a:t>Keep list of jobs with their priorities</a:t>
                </a:r>
              </a:p>
              <a:p>
                <a:pPr lvl="1"/>
                <a:r>
                  <a:rPr lang="en-US" dirty="0"/>
                  <a:t>When processor is available: pick the job with highest priority from the queue</a:t>
                </a:r>
              </a:p>
              <a:p>
                <a:pPr lvl="1"/>
                <a:endParaRPr lang="en-US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1433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625D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204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825">
        <p:fade/>
      </p:transition>
    </mc:Choice>
    <mc:Fallback xmlns="">
      <p:transition spd="med" advTm="102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Implementing Maximum and Extract-Max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600200"/>
                <a:ext cx="9782801" cy="51054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Heap-Maximum(A): Running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(1)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A[1]</a:t>
                </a:r>
              </a:p>
              <a:p>
                <a:endParaRPr lang="en-US" dirty="0"/>
              </a:p>
              <a:p>
                <a:r>
                  <a:rPr lang="en-US" dirty="0"/>
                  <a:t>Heap-Extract-Max(A): Running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If </a:t>
                </a:r>
                <a:r>
                  <a:rPr lang="en-US" dirty="0" err="1"/>
                  <a:t>A.heap</a:t>
                </a:r>
                <a:r>
                  <a:rPr lang="en-US" dirty="0"/>
                  <a:t>-size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Error “heap underflow”</a:t>
                </a:r>
              </a:p>
              <a:p>
                <a:r>
                  <a:rPr lang="en-US" dirty="0"/>
                  <a:t>Max = A[1]</a:t>
                </a:r>
              </a:p>
              <a:p>
                <a:r>
                  <a:rPr lang="en-US" dirty="0"/>
                  <a:t>A[1] = A[</a:t>
                </a:r>
                <a:r>
                  <a:rPr lang="en-US" dirty="0" err="1"/>
                  <a:t>A.heap</a:t>
                </a:r>
                <a:r>
                  <a:rPr lang="en-US" dirty="0"/>
                  <a:t>-size]</a:t>
                </a:r>
              </a:p>
              <a:p>
                <a:r>
                  <a:rPr lang="en-US" dirty="0" err="1"/>
                  <a:t>A.heap</a:t>
                </a:r>
                <a:r>
                  <a:rPr lang="en-US" dirty="0"/>
                  <a:t>-size = </a:t>
                </a:r>
                <a:r>
                  <a:rPr lang="en-US" dirty="0" err="1"/>
                  <a:t>A.heap</a:t>
                </a:r>
                <a:r>
                  <a:rPr lang="en-US" dirty="0"/>
                  <a:t>-size </a:t>
                </a:r>
                <a:r>
                  <a:rPr lang="mr-IN" dirty="0"/>
                  <a:t>–</a:t>
                </a:r>
                <a:r>
                  <a:rPr lang="en-US" dirty="0"/>
                  <a:t> 1</a:t>
                </a:r>
              </a:p>
              <a:p>
                <a:r>
                  <a:rPr lang="en-US" dirty="0"/>
                  <a:t>Max-</a:t>
                </a:r>
                <a:r>
                  <a:rPr lang="en-US" dirty="0" err="1"/>
                  <a:t>Heapify</a:t>
                </a:r>
                <a:r>
                  <a:rPr lang="en-US" dirty="0"/>
                  <a:t>(A,1)</a:t>
                </a:r>
              </a:p>
              <a:p>
                <a:r>
                  <a:rPr lang="en-US" b="1" dirty="0"/>
                  <a:t>Return </a:t>
                </a:r>
                <a:r>
                  <a:rPr lang="en-US" dirty="0"/>
                  <a:t>max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600200"/>
                <a:ext cx="9782801" cy="5105400"/>
              </a:xfrm>
              <a:blipFill rotWithShape="0">
                <a:blip r:embed="rId6"/>
                <a:stretch>
                  <a:fillRect l="-1308" t="-3584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3F3D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7.426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56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335">
        <p:fade/>
      </p:transition>
    </mc:Choice>
    <mc:Fallback xmlns="">
      <p:transition spd="med" advTm="1483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Implementing Increase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Heap-Increase-Key implements Increase-Key</a:t>
            </a:r>
          </a:p>
          <a:p>
            <a:r>
              <a:rPr lang="en-US" dirty="0"/>
              <a:t>Index </a:t>
            </a:r>
            <a:r>
              <a:rPr lang="en-US" dirty="0" err="1"/>
              <a:t>i</a:t>
            </a:r>
            <a:r>
              <a:rPr lang="en-US" dirty="0"/>
              <a:t> locates elements whose key will be increased</a:t>
            </a:r>
          </a:p>
          <a:p>
            <a:r>
              <a:rPr lang="en-US" dirty="0"/>
              <a:t>First updates key of A[</a:t>
            </a:r>
            <a:r>
              <a:rPr lang="en-US" dirty="0" err="1"/>
              <a:t>i</a:t>
            </a:r>
            <a:r>
              <a:rPr lang="en-US" dirty="0"/>
              <a:t>] to its new value</a:t>
            </a:r>
          </a:p>
          <a:p>
            <a:r>
              <a:rPr lang="en-US" dirty="0"/>
              <a:t>Now A[</a:t>
            </a:r>
            <a:r>
              <a:rPr lang="en-US" dirty="0" err="1"/>
              <a:t>i</a:t>
            </a:r>
            <a:r>
              <a:rPr lang="en-US" dirty="0"/>
              <a:t>] might violate the heap property</a:t>
            </a:r>
          </a:p>
          <a:p>
            <a:r>
              <a:rPr lang="en-US" dirty="0"/>
              <a:t>Traverse the path upwards to fix the heap property</a:t>
            </a:r>
          </a:p>
          <a:p>
            <a:pPr lvl="1"/>
            <a:r>
              <a:rPr lang="en-US" dirty="0"/>
              <a:t>Repeatedly compare the element with its parent</a:t>
            </a:r>
          </a:p>
          <a:p>
            <a:pPr lvl="1"/>
            <a:r>
              <a:rPr lang="en-US" dirty="0"/>
              <a:t>If element’s key is larger than parents then exchange</a:t>
            </a:r>
          </a:p>
          <a:p>
            <a:pPr lvl="1"/>
            <a:r>
              <a:rPr lang="en-US" dirty="0"/>
              <a:t>Otherwise stop</a:t>
            </a:r>
          </a:p>
        </p:txBody>
      </p:sp>
      <p:pic>
        <p:nvPicPr>
          <p:cNvPr id="4" name="tmpCC53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372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711">
        <p:fade/>
      </p:transition>
    </mc:Choice>
    <mc:Fallback xmlns="">
      <p:transition spd="med" advTm="1337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1086|recordLength=11133|start=0|end=11086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062|11.615|41.43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02818|recordLength=102818|start=0|end=102818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32|16.656|11.705|14.458|6.271|24.642|12.963|23.35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8335|recordLength=148352|start=0|end=148335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39|2.708|6.695|38.896|7.56500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3700|recordLength=133700|start=0|end=133700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75744|recordLength=175775|start=0|end=175744|audioFormat={00001610-0000-0010-8000-00AA00389B71}|audioRate=44100|muted=false|volume=0.8|fadeIn=0|fadeOut=0|videoFormat={34363248-0000-0010-8000-00AA00389B71}|videoRate=15|videoWidth=256|videoHeight=2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GEAAABk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0fBQQAAAALUGVuU3Ryb2tlVjEEAAAACkF0dHJpYnV0ZXMFVHJhY2UJU3RhcnRUaW1lBFR5cGUEBAAED1BlbkF0dHJpYnV0ZXNWMQIAAAAKSW5rVHJhY2VWMQIAAAAQDEFjdGlvblR5cGVWMQIAAAACAAAACWUAAAAJZgAAAI0IAAAAAAAABZn///8MQWN0aW9uVHlwZVYxAQAAAAd2YWx1ZV9fAAgCAAAAAAAAAAEFAAAABAAAAAloAAAACWkAAABtDgAAAAAAAAGW////mf///wAAAAABBgAAAAQAAAAJawAAAAlsAAAArRAAAAAAAAABk////5n///8AAAAAAQcAAAAEAAAACW4AAAAJbwAAAHQUAAAAAAAAAZD///+Z////AAAAAAEIAAAABAAAAAlxAAAACXIAAAB2FgAAAAAAAAGN////mf///wAAAAABCQAAAAQAAAAJdAAAAAl1AAAAuRoAAAAAAAABiv///5n///8AAAAAAQoAAAAEAAAACXcAAAAJeAAAAEAcAAAAAAAAAYf///+Z////AAAAAAELAAAABAAAAAl6AAAACXsAAAAYIAAAAAAAAAGE////mf///wAAAAABDAAAAAQAAAAJfQAAAAl+AAAA6SEAAAAAAAABgf///5n///8AAAAAAQ0AAAAEAAAACYAAAAAJgQAAAHwpAAAAAAAAAX7///+Z////AAAAAAEOAAAABAAAAAmDAAAACYQAAADjKgAAAAAAAAF7////mf///wAAAAABDwAAAAQAAAAJhgAAAAmHAAAAry0AAAAAAAABeP///5n///8AAAAAARAAAAAEAAAACYkAAAAJigAAAPcuAAAAAAAAAXX///+Z////AAAAAAERAAAABAAAAAmMAAAACY0AAACNMwAAAAAAAAFy////mf///wAAAAABEgAAAAQAAAAJjwAAAAmQAAAAijUAAAAAAAABb////5n///8AAAAAARMAAAAEAAAACZIAAAAJkwAAAK05AAAAAAAAAWz///+Z////AAAAAAEUAAAABAAAAAmVAAAACZYAAAByOwAAAAAAAAFp////mf///wAAAAABFQAAAAQAAAAJmAAAAAmZAAAAUEgAAAAAAAABZv///5n///8AAAAAARYAAAAEAAAACZsAAAAJnAAAAKhJAAAAAAAAAWP///+Z////AAAAAAEXAAAABAAAAAmeAAAACZ8AAADaSwAAAAAAAAFg////mf///wAAAAABGAAAAAQAAAAJoQAAAAmiAAAA+U4AAAAAAAABXf///5n///8AAAAAARkAAAAEAAAACaQAAAAJpQAAAGBQAAAAAAAAAVr///+Z////AAAAAAEaAAAABAAAAAmnAAAACagAAABHVAAAAAAAAAFX////mf///wAAAAABGwAAAAQAAAAJqgAAAAmrAAAA9lgAAAAAAAABVP///5n///8AAAAAARwAAAAEAAAACa0AAAAJrgAAACNeAAAAAAAAAVH///+Z////AAAAAAEdAAAABAAAAAmwAAAACbEAAACEYAAAAAAAAAFO////mf///wAAAAABHgAAAAQAAAAJswAAAAm0AAAABWUAAAAAAAABS////5n///8AAAAAAR8AAAAEAAAACbYAAAAJtwAAAChxAAAAAAAAAUj///+Z////AAAAAAEgAAAABAAAAAm5AAAACboAAAD+fAAAAAAAAAFF////mf///wAAAAABIQAAAAQAAAAJvAAAAAm9AAAAxIAAAAAAAAABQv///5n///8AAAAAASIAAAAEAAAACb8AAAAJwAAAAD+HAAAAAAAAAT////+Z////AAAAAAEjAAAABAAAAAnCAAAACcMAAACdigAAAAAAAAE8////mf///wAAAAABJAAAAAQAAAAJxQAAAAnGAAAA9pUAAAAAAAABOf///5n///8AAAAAASUAAAAEAAAACcgAAAAJyQAAAEeYAAAAAAAAATb///+Z////AAAAAAEmAAAABAAAAAnLAAAACcwAAADymQAAAAAAAAEz////mf///wAAAAABJwAAAAQAAAAJzgAAAAnPAAAAIqgAAAAAAAABMP///5n///8AAAAAASgAAAAEAAAACdEAAAAJ0gAAAOWpAAAAAAAAAS3///+Z////AAAAAAEpAAAABAAAAAnUAAAACdUAAABqrAAAAAAAAAEq////mf///wAAAAABKgAAAAQAAAAJ1wAAAAnYAAAAPq4AAAAAAAABJ////5n///8AAAAAASsAAAAEAAAACdoAAAAJ2wAAAAK+AAAAAAAAAST///+Z////AAAAAAEsAAAABAAAAAndAAAACd4AAACN7QAAAAAAAAEh////mf///wAAAAABLQAAAAQAAAAJ4AAAAAnhAAAAq/IAAAAAAAABHv///5n///8AAAAAAS4AAAAEAAAACeMAAAAJ5AAAAF/0AAAAAAAAARv///+Z////AAAAAAEvAAAABAAAAAnmAAAACecAAAA89wAAAAAAAAEY////mf///wAAAAABMAAAAAQAAAAJ6QAAAAnqAAAA8fgAAAAAAAABFf///5n///8AAAAAATEAAAAEAAAACewAAAAJ7QAAAF/8AAAAAAAAARL///+Z////AAAAAAEyAAAABAAAAAnvAAAACfAAAABx/gAAAAAAAAEP////mf///wAAAAABMwAAAAQAAAAJ8gAAAAnzAAAA0jIBAAAAAAABDP///5n///8AAAAAATQAAAAEAAAACfUAAAAJ9gAAAPM0AQAAAAAAAQn///+Z////AAAAAAE1AAAABAAAAAn4AAAACfkAAADmNwEAAAAAAAEG////mf///wAAAAABNgAAAAQAAAAJ+wAAAAn8AAAAmjkBAAAAAAABA////5n///8AAAAAATcAAAAEAAAACf4AAAAJ/wAAAJw7AQAAAAAAAQD///+Z////AAAAAAE4AAAABAAAAAkBAQAACQIBAAASPQEAAAAAAAH9/v//mf///wAAAAABOQAAAAQAAAAJBAEAAAkFAQAAfkEBAAAAAAAB+v7//5n///8AAAAAAToAAAAEAAAACQcBAAAJCAEAAExEAQAAAAAAAff+//+Z////AAAAAAE7AAAABAAAAAkKAQAACQsBAAACSQEAAAAAAAH0/v//mf///wAAAAABPAAAAAQAAAAJDQEAAAkOAQAA4GABAAAAAAAB8f7//5n///8AAAAAAT0AAAAEAAAACRABAAAJEQEAAHBjAQAAAAAAAe7+//+Z////AAAAAAE+AAAABAAAAAkTAQAACRQBAACBZQEAAAAAAAHr/v//mf///wAAAAABPwAAAAQAAAAJFgEAAAkXAQAARWcBAAAAAAAB6P7//5n///8AAAAAAUAAAAAEAAAACRkBAAAJGgEAAK1rAQAAAAAAAeX+//+Z////AAAAAAFBAAAABAAAAAkcAQAACR0BAABCbQEAAAAAAAHi/v//mf///wAAAAABQgAAAAQAAAAJHwEAAAkgAQAAZG8BAAAAAAAB3/7//5n///8AAAAAAUMAAAAEAAAACSIBAAAJIwEAAMBwAQAAAAAAAdz+//+Z////AAAAAAFEAAAABAAAAAklAQAACSYBAADicgEAAAAAAAHZ/v//mf///wAAAAABRQAAAAQAAAAJKAEAAAkpAQAARnkBAAAAAAAB1v7//5n///8AAAAAAUYAAAAEAAAACSsBAAAJLAEAAGd8AQAAAAAAAdP+//+Z////AAAAAAFHAAAABAAAAAkuAQAACS8BAAANfgEAAAAAAAHQ/v//mf///wAAAAABSAAAAAQAAAAJMQEAAAkyAQAAhYEBAAAAAAABzf7//5n///8AAAAAAUkAAAAEAAAACTQBAAAJNQEAAM2CAQAAAAAAAcr+//+Z////AAAAAAFKAAAABAAAAAk3AQAACTgBAABVhgEAAAAAAAHH/v//mf///wAAAAABSwAAAAQAAAAJOgEAAAk7AQAA2ocBAAAAAAABxP7//5n///8AAAAAAUwAAAAEAAAACT0BAAAJPgEAAKmKAQAAAAAAAcH+//+Z////AAAAAAFNAAAABAAAAAlAAQAACUEBAAADjAEAAAAAAAG+/v//mf///wAAAAABTgAAAAQAAAAJQwEAAAlEAQAAjY8BAAAAAAABu/7//5n///8AAAAAAU8AAAAEAAAACUYBAAAJRwEAAMmUAQAAAAAAAbj+//+Z////AAAAAAFQAAAABAAAAAlJAQAACUoBAABNlgEAAAAAAAG1/v//mf///wAAAAABUQAAAAQAAAAJTAEAAAlNAQAAC5kBAAAAAAABsv7//5n///8AAAAAAVIAAAAEAAAACU8BAAAJUAEAAG6dAQAAAAAAAa/+//+Z////AAAAAAFTAAAABAAAAAlSAQAACVMBAAAknwEAAAAAAAGs/v//mf///wAAAAABVAAAAAQAAAAJVQEAAAlWAQAALqIBAAAAAAABqf7//5n///8AAAAAAVUAAAAEAAAACVgBAAAJWQEAAFCkAQAAAAAAAab+//+Z////AAAAAAFWAAAABAAAAAlbAQAACVwBAADUrgEAAAAAAAGj/v//mf///wAAAAABVwAAAAQAAAAJXgEAAAlfAQAAFLEBAAAAAAABoP7//5n///8AAAAAAVgAAAAEAAAACWEBAAAJYgEAANK0AQAAAAAAAZ3+//+Z////AAAAAAFZAAAABAAAAAlkAQAACWUBAAAatgEAAAAAAAGa/v//mf///wAAAAABWgAAAAQAAAAJZwEAAAloAQAAC7gBAAAAAAABl/7//5n///8AAAAAAVsAAAAEAAAACWoBAAAJawEAAJq6AQAAAAAAAZT+//+Z////AAAAAAFcAAAABAAAAAltAQAACW4BAADjvgEAAAAAAAGR/v//mf///wAAAAABXQAAAAQAAAAJcAEAAAlxAQAAwcMBAAAAAAABjv7//5n///8AAAAAAV4AAAAEAAAACXMBAAAJdAEAAKrFAQAAAAAAAYv+//+Z////AAAAAAFfAAAABAAAAAl2AQAACXcBAAB5zwEAAAAAAAGI/v//mf///wAAAAABYAAAAAQAAAAJeQEAAAl6AQAA9NQBAAAAAAABhf7//5n///8AAAAAAWEAAAAEAAAACXwBAAAJfQEAADgGAgAAAAAAAYL+//+Z////AAAAAAFiAAAABAAAAAl/AQAACYABAAArCAIAAAAAAAF//v//mf///wAAAAABYwAAAAQAAAAJggEAAAmDAQAALBMCAAAAAAABfP7//5n///8AAAAAAWQAAAAEAAAACYUBAAAJhgEAAKMXAgAAAAAAAXn+//+Z////AAAAAAVlAAAAD1BlbkF0dHJpYnV0ZXNWMQoAAAAHX2NvbG9yQQdfY29sb3JSB19jb2xvckcHX2NvbG9yQgpGaXRUb0N1cnZlBkhlaWdodA5JZ25vcmVQcmVzc3VyZQ1Jc0hpZ2hsaWdodGVyBVNoYXBlBVdpZHRoAAAAAAAAAAAEAAICAgIBBgEBDEJydXNoU2hhcGVWMQIAAAAGAgAAAP//AAAAAAAAAAAACEAAAAV4/v//DEJydXNoU2hhcGVWMQEAAAAHdmFsdWVfXwAIAgAAAAEAAAAAAAAAAAAIQAVmAAAACklua1RyYWNlVjEDAAAADUxpc3RgMStfaXRlbXMMTGlzdGAxK19zaXplD0xpc3RgMStfdmVyc2lvbgQAABhTaGFyZWQuSW5raW5nLklua1BvaW50W10CAAAACAgCAAAACYkBAABbAAAAWwAAAAFoAAAAZQAAAP//AAAAAAAAAAAACEAAAAF2/v//eP7//wEAAAAAAAAAAAAIQAFpAAAAZgAAAAmLAQAAGgAAABoAAAABawAAAGUAAAD//wAAAAAAAAAAAAhAAAABdP7//3j+//8BAAAAAAAAAAAACEABbAAAAGYAAAAJjQEAAEEAAABBAAAAAW4AAABlAAAA//8AAAAAAAAAAAAIQAAAAXL+//94/v//AQAAAAAAAAAAAAhAAW8AAABmAAAACY8BAAAWAAAAFgAAAAFxAAAAZQAAAP//AAAAAAAAAAAACEAAAAFw/v//eP7//wEAAAAAAAAAAAAIQAFyAAAAZgAAAAmRAQAAMgAAADIAAAABdAAAAGUAAAD//wAAAAAAAAAAAAhAAAABbv7//3j+//8BAAAAAAAAAAAACEABdQAAAGYAAAAJkwEAABAAAAAQAAAAAXcAAABlAAAA//8AAAAAAAAAAAAIQAAAAWz+//94/v//AQAAAAAAAAAAAAhAAXgAAABmAAAACZUBAAA/AAAAPwAAAAF6AAAAZQAAAP//AAAAAAAAAAAACEAAAAFq/v//eP7//wEAAAAAAAAAAAAIQAF7AAAAZgAAAAmXAQAAEAAAABAAAAABfQAAAGUAAAD//wAAAAAAAAAAAAhAAAABaP7//3j+//8BAAAAAAAAAAAACEABfgAAAGYAAAAJmQEAADsAAAA7AAAAAYAAAABlAAAA//8AAAAAAAAAAAAIQAAAAWb+//94/v//AQAAAAAAAAAAAAhAAYEAAABmAAAACZsBAAARAAAAEQAAAAGDAAAAZQAAAP//AAAAAAAAAAAACEAAAAFk/v//eP7//wEAAAAAAAAAAAAIQAGEAAAAZgAAAAmdAQAANgAAADYAAAABhgAAAGUAAAD//wAAAAAAAAAAAAhAAAABYv7//3j+//8BAAAAAAAAAAAACEABhwAAAGYAAAAJnwEAAA8AAAAPAAAAAYkAAABlAAAA//8AAAAAAAAAAAAIQAAAAWD+//94/v//AQAAAAAAAAAAAAhAAYoAAABmAAAACaEBAAA5AAAAOQAAAAGMAAAAZQAAAP//AAAAAAAAAAAACEAAAAFe/v//eP7//wEAAAAAAAAAAAAIQAGNAAAAZgAAAAmjAQAAFQAAABUAAAABjwAAAGUAAAD//wAAAAAAAAAAAAhAAAABXP7//3j+//8BAAAAAAAAAAAACEABkAAAAGYAAAAJpQEAAEcAAABHAAAAAZIAAABlAAAA//8AAAAAAAAAAAAIQAAAAVr+//94/v//AQAAAAAAAAAAAAhAAZMAAABmAAAACacBAAAUAAAAFAAAAAGVAAAAZQAAAP//AAAAAAAAAAAACEAAAAFY/v//eP7//wEAAAAAAAAAAAAIQAGWAAAAZgAAAAmpAQAAQgAAAEIAAAABmAAAAGUAAAD/AAAAAAAAAAAAAAhAAAABVv7//3j+//8BAAAAAAAAAAAACEABmQAAAGYAAAAJqwEAAA8AAAAPAAAAAZsAAABlAAAA/wAAAAAAAAAAAAAIQAAAAVT+//94/v//AQAAAAAAAAAAAAhAAZwAAABmAAAACa0BAAAnAAAAJwAAAAGeAAAAZQAAAP8AAAAAAAAAAAAACEAAAAFS/v//eP7//wEAAAAAAAAAAAAIQAGfAAAAZgAAAAmvAQAADQAAAA0AAAABoQAAAGUAAAD/AAAAAAAAAAAAAAhAAAABUP7//3j+//8BAAAAAAAAAAAACEABogAAAGYAAAAJsQEAAA8AAAAPAAAAAaQAAABlAAAA/wAAAAAAAAAAAAAIQAAAAU7+//94/v//AQAAAAAAAAAAAAhAAaUAAABmAAAACbMBAAAtAAAALQAAAAGnAAAAZQAAAP8AAAAAAAAAAAAACEAAAAFM/v//eP7//wEAAAAAAAAAAAAIQAGoAAAAZgAAAAm1AQAAHQAAAB0AAAABqgAAAGUAAAD/AAAAAAAAAAAAAAhAAAABSv7//3j+//8BAAAAAAAAAAAACEABqwAAAGYAAAAJtwEAAFQAAABUAAAAAa0AAABlAAAA/wAAAAAAAAAAAAAIQAAAAUj+//94/v//AQAAAAAAAAAAAAhAAa4AAABmAAAACbkBAAApAAAAKQAAAAGwAAAAZQAAAP8AAAAAAAAAAAAACEAAAAFG/v//eP7//wEAAAAAAAAAAAAIQAGxAAAAZgAAAAm7AQAAEAAAABAAAAABswAAAGUAAAD/AAAAAAAAAAAAAAhAAAABRP7//3j+//8BAAAAAAAAAAAACEABtAAAAGYAAAAJvQEAAEMAAABDAAAAAbYAAABlAAAA/wAAAAAAAAAAAAAIQAAAAUL+//94/v//AQAAAAAAAAAAAAhAAbcAAABmAAAACb8BAAA9AAAAPQAAAAG5AAAAZQAAAP8AAAAAAAAAAAAACEAAAAFA/v//eP7//wEAAAAAAAAAAAAIQAG6AAAAZgAAAAnBAQAAMAAAADAAAAABvAAAAGUAAAD/AAAAAAAAAAAAAAhAAAABPv7//3j+//8BAAAAAAAAAAAACEABvQAAAGYAAAAJwwEAABoAAAAaAAAAAb8AAABlAAAA/wAAAAAAAAAAAAAIQAAAATz+//94/v//AQAAAAAAAAAAAAhAAcAAAABmAAAACcUBAAAtAAAALQAAAAHCAAAAZQAAAP8AAAAAAAAAAAAACEAAAAE6/v//eP7//wEAAAAAAAAAAAAIQAHDAAAAZgAAAAnHAQAANQAAADUAAAABxQAAAGUAAAD/AAAAAAAAAAAAAAhAAAABOP7//3j+//8BAAAAAAAAAAAACEABxgAAAGYAAAAJyQEAAAkAAAAJAAAAAcgAAABlAAAA/wAAAAAAAAAAAAAIQAAAATb+//94/v//AQAAAAAAAAAAAAhAAckAAABmAAAACcsBAAAWAAAAFgAAAAHLAAAAZQAAAP8AAAAAAAAAAAAACEAAAAE0/v//eP7//wEAAAAAAAAAAAAIQAHMAAAAZgAAAAnNAQAAIAAAACAAAAABzgAAAGUAAAD/AJ5JAAAAAAAAAAhAAAABMv7//3j+//8BAAAAAAAAAAAACEABzwAAAGYAAAAJzwEAABkAAAAZAAAAAdEAAABlAAAA/wCeSQAAAAAAAAAIQAAAATD+//94/v//AQAAAAAAAAAAAAhAAdIAAABmAAAACdEBAAAbAAAAGwAAAAHUAAAAZQAAAP8AnkkAAAAAAAAACEAAAAEu/v//eP7//wEAAAAAAAAAAAAIQAHVAAAAZgAAAAnTAQAAGQAAABkAAAAB1wAAAGUAAAD/AJ5JAAAAAAAAAAhAAAABLP7//3j+//8BAAAAAAAAAAAACEAB2AAAAGYAAAAJ1QEAACEAAAAhAAAAAdoAAABlAAAA/wCeSQAAAAAAAAAIQAAAASr+//94/v//AQAAAAAAAAAAAAhAAdsAAABmAAAACdcBAAAVAAAAFQAAAAHdAAAAZQAAAP8AnkkAAAAAAAAACEAAAAEo/v//eP7//wEAAAAAAAAAAAAIQAHeAAAAZgAAAAnZAQAARAAAAEQAAAAB4AAAAGUAAAD/AJ5JAAAAAAAAAAhAAAABJv7//3j+//8BAAAAAAAAAAAACEAB4QAAAGYAAAAJ2wEAABkAAAAZAAAAAeMAAABlAAAA/wCeSQAAAAAAAAAIQAAAAST+//94/v//AQAAAAAAAAAAAAhAAeQAAABmAAAACd0BAAAVAAAAFQAAAAHmAAAAZQAAAP8AnkkAAAAAAAAACEAAAAEi/v//eP7//wEAAAAAAAAAAAAIQAHnAAAAZgAAAAnfAQAAGQAAABkAAAAB6QAAAGUAAAD/AJ5JAAAAAAAAAAhAAAABIP7//3j+//8BAAAAAAAAAAAACEAB6gAAAGYAAAAJ4QEAABcAAAAXAAAAAewAAABlAAAA/wCeSQAAAAAAAAAIQAAAAR7+//94/v//AQAAAAAAAAAAAAhAAe0AAABmAAAACeMBAAASAAAAEgAAAAHvAAAAZQAAAP8AnkkAAAAAAAAACEAAAAEc/v//eP7//wEAAAAAAAAAAAAIQAHwAAAAZgAAAAnlAQAAHwAAAB8AAAAB8gAAAGUAAAD/AJ5JAAAAAAAAAAhAAAABGv7//3j+//8BAAAAAAAAAAAACEAB8wAAAGYAAAAJ5wEAACEAAAAhAAAAAfUAAABlAAAA/wCeSQAAAAAAAAAIQAAAARj+//94/v//AQAAAAAAAAAAAAhAAfYAAABmAAAACekBAAAbAAAAGwAAAAH4AAAAZQAAAP8AnkkAAAAAAAAACEAAAAEW/v//eP7//wEAAAAAAAAAAAAIQAH5AAAAZgAAAAnrAQAAHAAAABwAAAAB+wAAAGUAAAD/AJ5JAAAAAAAAAAhAAAABFP7//3j+//8BAAAAAAAAAAAACEAB/AAAAGYAAAAJ7QEAABgAAAAYAAAAAf4AAABlAAAA/wCeSQAAAAAAAAAIQAAAARL+//94/v//AQAAAAAAAAAAAAhAAf8AAABmAAAACe8BAAATAAAAEwAAAAEBAQAAZQAAAP8AnkkAAAAAAAAACEAAAAEQ/v//eP7//wEAAAAAAAAAAAAIQAECAQAAZgAAAAnxAQAAHwAAAB8AAAABBAEAAGUAAAD/AJ5JAAAAAAAAAAhAAAABDv7//3j+//8BAAAAAAAAAAAACEABBQEAAGYAAAAJ8wEAAAkAAAAJAAAAAQcBAABlAAAA/wCeSQAAAAAAAAAIQAAAAQz+//94/v//AQAAAAAAAAAAAAhAAQgBAABmAAAACfUBAAAsAAAALAAAAAEKAQAAZQAAAP8AnkkAAAAAAAAACEAAAAEK/v//eP7//wEAAAAAAAAAAAAIQAELAQAAZgAAAAn3AQAAEAAAABAAAAABDQEAAGUAAAD/AJ5JAAAAAAAAAAhAAAABCP7//3j+//8BAAAAAAAAAAAACEABDgEAAGYAAAAJ+QEAAB8AAAAfAAAAARABAABlAAAA/wCeSQAAAAAAAAAIQAAAAQb+//94/v//AQAAAAAAAAAAAAhAAREBAABmAAAACfsBAAAXAAAAFwAAAAETAQAAZQAAAP8AnkkAAAAAAAAACEAAAAEE/v//eP7//wEAAAAAAAAAAAAIQAEUAQAAZgAAAAn9AQAAGgAAABoAAAABFgEAAGUAAAD/AJ5JAAAAAAAAAAhAAAABAv7//3j+//8BAAAAAAAAAAAACEABFwEAAGYAAAAJ/wEAACcAAAAnAAAAARkBAABlAAAA/wCeSQAAAAAAAAAIQAAAAQD+//94/v//AQAAAAAAAAAAAAhAARoBAABmAAAACQECAAAXAAAAFwAAAAEcAQAAZQAAAP8AnkkAAAAAAAAACEAAAAH+/f//eP7//wEAAAAAAAAAAAAIQAEdAQAAZgAAAAkDAgAAFAAAABQAAAABHwEAAGUAAAD/AJ5JAAAAAAAAAAhAAAAB/P3//3j+//8BAAAAAAAAAAAACEABIAEAAGYAAAAJBQIAABUAAAAVAAAAASIBAABlAAAA/wCeSQAAAAAAAAAIQAAAAfr9//94/v//AQAAAAAAAAAAAAhAASMBAABmAAAACQcCAAAnAAAAJwAAAAElAQAAZQAAAP8AnkkAAAAAAAAACEAAAAH4/f//eP7//wEAAAAAAAAAAAAIQAEmAQAAZgAAAAkJAgAADgAAAA4AAAABKAEAAGUAAAD/AJ5JAAAAAAAAAAhAAAAB9v3//3j+//8BAAAAAAAAAAAACEABKQEAAGYAAAAJCwIAADQAAAA0AAAAASsBAABlAAAA/wCeSQAAAAAAAAAIQAAAAfT9//94/v//AQAAAAAAAAAAAAhAASwBAABmAAAACQ0CAAATAAAAEwAAAAEuAQAAZQAAAP8AnkkAAAAAAAAACEAAAAHy/f//eP7//wEAAAAAAAAAAAAIQAEvAQAAZgAAAAkPAgAAOgAAADoAAAABMQEAAGUAAAD/AJ5JAAAAAAAAAAhAAAAB8P3//3j+//8BAAAAAAAAAAAACEABMgEAAGYAAAAJEQIAABIAAAASAAAAATQBAABlAAAA/wCeSQAAAAAAAAAIQAAAAe79//94/v//AQAAAAAAAAAAAAhAATUBAABmAAAACRMCAAAxAAAAMQAAAAE3AQAAZQAAAP8AnkkAAAAAAAAACEAAAAHs/f//eP7//wEAAAAAAAAAAAAIQAE4AQAAZgAAAAkVAgAAFgAAABYAAAABOgEAAGUAAAD/AJ5JAAAAAAAAAAhAAAAB6v3//3j+//8BAAAAAAAAAAAACEABOwEAAGYAAAAJFwIAADMAAAAzAAAAAT0BAABlAAAA/wCeSQAAAAAAAAAIQAAAAej9//94/v//AQAAAAAAAAAAAAhAAT4BAABmAAAACRkCAAARAAAAEQAAAAFAAQAAZQAAAP8AnkkAAAAAAAAACEAAAAHm/f//eP7//wEAAAAAAAAAAAAIQAFBAQAAZgAAAAkbAgAAMwAAADMAAAABQwEAAGUAAAD/AJ5JAAAAAAAAAAhAAAAB5P3//3j+//8BAAAAAAAAAAAACEABRAEAAGYAAAAJHQIAABkAAAAZAAAAAUYBAABlAAAA/wCeSQAAAAAAAAAIQAAAAeL9//94/v//AQAAAAAAAAAAAAhAAUcBAABmAAAACR8CAAAOAAAADgAAAAFJAQAAZQAAAP8AnkkAAAAAAAAACEAAAAHg/f//eP7//wEAAAAAAAAAAAAIQAFKAQAAZgAAAAkhAgAALgAAAC4AAAABTAEAAGUAAAD/AJ5JAAAAAAAAAAhAAAAB3v3//3j+//8BAAAAAAAAAAAACEABTQEAAGYAAAAJIwIAADEAAAAxAAAAAU8BAABlAAAA/wCeSQAAAAAAAAAIQAAAAdz9//94/v//AQAAAAAAAAAAAAhAAVABAABmAAAACSUCAAAUAAAAFAAAAAFSAQAAZQAAAP8AnkkAAAAAAAAACEAAAAHa/f//eP7//wEAAAAAAAAAAAAIQAFTAQAAZgAAAAknAgAANwAAADcAAAABVQEAAGUAAAD/AJ5JAAAAAAAAAAhAAAAB2P3//3j+//8BAAAAAAAAAAAACEABVgEAAGYAAAAJKQIAABIAAAASAAAAAVgBAABlAAAA/wCeSQAAAAAAAAAIQAAAAdb9//94/v//AQAAAAAAAAAAAAhAAVkBAABmAAAACSsCAABCAAAAQgAAAAFbAQAAZQAAAP8AnkkAAAAAAAAACEAAAAHU/f//eP7//wEAAAAAAAAAAAAIQAFcAQAAZgAAAAktAgAAGgAAABoAAAABXgEAAGUAAAD/AJ5JAAAAAAAAAAhAAAAB0v3//3j+//8BAAAAAAAAAAAACEABXwEAAGYAAAAJLwIAAB8AAAAfAAAAAWEBAABlAAAA/wCeSQAAAAAAAAAIQAAAAdD9//94/v//AQAAAAAAAAAAAAhAAWIBAABmAAAACTECAAAVAAAAFQAAAAFkAQAAZQAAAP8AnkkAAAAAAAAACEAAAAHO/f//eP7//wEAAAAAAAAAAAAIQAFlAQAAZgAAAAkzAgAAJgAAACYAAAABZwEAAGUAAAD/AJ5JAAAAAAAAAAhAAAABzP3//3j+//8BAAAAAAAAAAAACEABaAEAAGYAAAAJNQIAAA8AAAAPAAAAAWoBAABlAAAA/wCeSQAAAAAAAAAIQAAAAcr9//94/v//AQAAAAAAAAAAAAhAAWsBAABmAAAACTcCAAAiAAAAIgAAAAFtAQAAZQAAAP8AnkkAAAAAAAAACEAAAAHI/f//eP7//wEAAAAAAAAAAAAIQAFuAQAAZgAAAAk5AgAAKQAAACkAAAABcAEAAGUAAAD/AJ5JAAAAAAAAAAhAAAABxv3//3j+//8BAAAAAAAAAAAACEABcQEAAGYAAAAJOwIAACAAAAAgAAAAAXMBAABlAAAA/wCeSQAAAAAAAAAIQAAAAcT9//94/v//AQAAAAAAAAAAAAhAAXQBAABmAAAACT0CAAAPAAAADwAAAAF2AQAAZQAAAP8AnkkAAAAAAAAACEAAAAHC/f//eP7//wEAAAAAAAAAAAAIQAF3AQAAZgAAAAk/AgAAOgAAADoAAAABeQEAAGUAAAD/AJ5JAAAAAAAAAAhAAAABwP3//3j+//8BAAAAAAAAAAAACEABegEAAGYAAAAJQQIAADYAAAA2AAAAAXwBAABlAAAA/wCeSQAAAAAAAAAIQAAAAb79//94/v//AQAAAAAAAAAAAAhAAX0BAABmAAAACUMCAAASAAAAEgAAAAF/AQAAZQAAAP8AnkkAAAAAAAAACEAAAAG8/f//eP7//wEAAAAAAAAAAAAIQAGAAQAAZgAAAAlFAgAAMQAAADEAAAABggEAAGUAAAD/AJ5JAAAAAAAAAAhAAAABuv3//3j+//8BAAAAAAAAAAAACEABgwEAAGYAAAAJRwIAADgAAAA4AAAAAYUBAABlAAAA/wCeSQAAAAAAAAAIQAAAAbj9//94/v//AQAAAAAAAAAAAAhAAYYBAABmAAAACUkCAAAyAAAAMgAAAAeJAQAAAAEAAACAAAAABApJbmtQb2ludFYxAgA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DSUHiwEAAAABAAAAIAAAAAQKSW5rUG9pbnRWMQIAAAAJpQIAAAmmAgAACacCAAAJqAIAAAmpAgAACaoCAAAJqwIAAAmsAgAACa0CAAAJrgIAAAmvAgAACbACAAAJsQIAAAmyAgAACbMCAAAJtAIAAAm1AgAACbYCAAAJtwIAAAm4AgAACbkCAAAJugIAAAm7AgAACbwCAAAJvQIAAAm+AgAADQYHjQEAAAABAAAAgAAAAAQKSW5rUG9pbnRWMQIA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DT8HjwEAAAABAAAAIAAAAAQKSW5rUG9pbnRWMQIAAAAJAAMAAAkBAwAACQIDAAAJAwMAAAkEAwAACQUDAAAJBgMAAAkHAwAACQgDAAAJCQMAAAkKAwAACQsDAAAJDAMAAAkNAwAACQ4DAAAJDwMAAAkQAwAACREDAAAJEgMAAAkTAwAACRQDAAAJFQMAAA0KB5EBAAAAAQAAAEAAAAAECklua1BvaW50VjECAA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0OB5MBAAAAAQAAABAAAAAECklua1BvaW50VjECAAAACUgDAAAJSQMAAAlKAwAACUsDAAAJTAMAAAlNAwAACU4DAAAJTwMAAAlQAwAACVEDAAAJUgMAAAlTAwAACVQDAAAJVQMAAAlWAwAACVcDAAAHlQEAAAABAAAAQAAAAAQKSW5rUG9pbnRWMQIA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KB5cBAAAAAQAAABAAAAAECklua1BvaW50VjECAAAACZcDAAAJmAMAAAmZAwAACZoDAAAJmwMAAAmcAwAACZ0DAAAJngMAAAmfAwAACaADAAAJoQMAAAmiAwAACaMDAAAJpAMAAAmlAwAACaYDAAAHmQEAAAABAAAAQAAAAAQKSW5rUG9pbnRWMQIA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J1AMAAAnVAwAACdYDAAAJ1wMAAAnYAwAACdkDAAAJ2gMAAAnbAwAACdwDAAAJ3QMAAAneAwAACd8DAAAJ4AMAAAnhAwAADQUHmwEAAAABAAAAIAAAAAQKSW5rUG9pbnRWMQIAAAAJ4gMAAAnjAwAACeQDAAAJ5QMAAAnmAwAACecDAAAJ6AMAAAnpAwAACeoDAAAJ6wMAAAnsAwAACe0DAAAJ7gMAAAnvAwAACfADAAAJ8QMAAAnyAwAADQ8HnQEAAAABAAAAQAAAAAQKSW5rUG9pbnRWMQIAAAAJ8wMAAAn0AwAACfUDAAAJ9gMAAAn3AwAACfgDAAAJ+QMAAAn6AwAACfsDAAAJ/AMAAAn9AwAACf4DAAAJ/wMAAAkABAAACQEEAAAJAgQAAAkDBAAACQQEAAAJBQQAAAkGBAAACQcEAAAJCAQAAAkJBAAACQoEAAAJCwQAAAkMBAAACQ0EAAAJDgQAAAkPBAAACRAEAAAJEQQAAAkSBAAACRMEAAAJFAQAAAkVBAAACRYEAAAJFwQAAAkYBAAACRkEAAAJGgQAAAkbBAAACRwEAAAJHQQAAAkeBAAACR8EAAAJIAQAAAkhBAAACSIEAAAJIwQAAAkkBAAACSUEAAAJJgQAAAknBAAACSgEAAANCgefAQAAAAEAAAAQAAAABApJbmtQb2ludFYxAgAAAAkpBAAACSoEAAAJKwQAAAksBAAACS0EAAAJLgQAAAkvBAAACTAEAAAJMQQAAAkyBAAACTMEAAAJNAQAAAk1BAAACTYEAAAJNwQAAAoHoQEAAAABAAAAQAAAAAQKSW5rUG9pbnRWMQIAAAAJOAQAAAk5BAAACToEAAAJOwQAAAk8BAAACT0EAAAJPgQAAAk/BAAACUAEAAAJQQQAAAlCBAAACUMEAAAJRAQAAAlFBAAACUYEAAAJRwQAAAlIBAAACUkEAAAJSgQAAAlLBAAACUwEAAAJTQQAAAlOBAAACU8EAAAJUAQAAAlRBAAACVIEAAAJUwQAAAlUBAAACVUEAAAJVgQAAAlXBAAACVgEAAAJWQQAAAlaBAAACVsEAAAJXAQAAAldBAAACV4EAAAJXwQAAAlgBAAACWEEAAAJYgQAAAljBAAACWQEAAAJZQQAAAlmBAAACWcEAAAJaAQAAAlpBAAACWoEAAAJawQAAAlsBAAACW0EAAAJbgQAAAlvBAAACXAEAAANBwejAQAAAAEAAAAgAAAABApJbmtQb2ludFYxAgAAAAlxBAAACXIEAAAJcwQAAAl0BAAACXUEAAAJdgQAAAl3BAAACXgEAAAJeQQAAAl6BAAACXsEAAAJfAQAAAl9BAAACX4EAAAJfwQAAAmABAAACYEEAAAJggQAAAmDBAAACYQEAAAJhQQAAA0LB6UBAAAAAQAAAIAAAAAECklua1BvaW50VjECA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JvQQAAAm+BAAACb8EAAAJwAQAAAnBBAAACcIEAAAJwwQAAAnEBAAACcUEAAAJxgQAAAnHBAAACcgEAAAJyQQAAAnKBAAACcsEAAAJzAQAAA05B6cBAAAAAQAAACAAAAAECklua1BvaW50VjECAAAACc0EAAAJzgQAAAnPBAAACdAEAAAJ0QQAAAnSBAAACdMEAAAJ1AQAAAnVBAAACdYEAAAJ1wQAAAnYBAAACdkEAAAJ2gQAAAnbBAAACdwEAAAJ3QQAAAneBAAACd8EAAAJ4AQAAA0MB6kBAAAAAQAAAIAAAAAECklua1BvaW50VjECA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kcBQAACR0FAAAJHgUAAAkfBQAACSAFAAAJIQUAAAkiBQAADT4HqwEAAAABAAAAEAAAAAQKSW5rUG9pbnRWMQIAAAAJIwUAAAkkBQAACSUFAAAJJgUAAAknBQAACSgFAAAJKQUAAAkqBQAACSsFAAAJLAUAAAktBQAACS4FAAAJLwUAAAkwBQAACTEFAAAKB60BAAAAAQAAAEAAAAAECklua1BvaW50VjECAAAACTIFAAAJMwUAAAk0BQAACTUFAAAJNgUAAAk3BQAACTgFAAAJOQUAAAk6BQAACTsFAAAJPAUAAAk9BQAACT4FAAAJPwUAAAlABQAACUEFAAAJQgUAAAlDBQAACUQFAAAJRQUAAAlGBQAACUcFAAAJSAUAAAlJBQAACUoFAAAJSwUAAAlMBQAACU0FAAAJTgUAAAlPBQAACVAFAAAJUQUAAAlSBQAACVMFAAAJVAUAAAlVBQAACVYFAAAJVwUAAAlYBQAADRkHrwEAAAABAAAAEAAAAAQKSW5rUG9pbnRWMQIAAAAJWQUAAAlaBQAACVsFAAAJXAUAAAldBQAACV4FAAAJXwUAAAlgBQAACWEFAAAJYgUAAAljBQAACWQFAAAJZQUAAA0DB7EBAAAAAQAAABAAAAAECklua1BvaW50VjECAAAACWYFAAAJZwUAAAloBQAACWkFAAAJagUAAAlrBQAACWwFAAAJbQUAAAluBQAACW8FAAAJcAUAAAlxBQAACXIFAAAJcwUAAAl0BQAACgezAQAAAAEAAABAAAAABApJbmtQb2ludFYxAgAAAAl1BQAACXYFAAAJdwUAAAl4BQAACXkFAAAJegUAAAl7BQAACXwFAAAJfQUAAAl+BQAACX8FAAAJgAUAAAmBBQAACYIFAAAJgwUAAAmEBQAACYUFAAAJhgUAAAmHBQAACYgFAAAJiQUAAAmKBQAACYsFAAAJjAUAAAmNBQAACY4FAAAJjwUAAAmQBQAACZEFAAAJkgUAAAmTBQAACZQFAAAJlQUAAAmWBQAACZcFAAAJmAUAAAmZBQAACZoFAAAJmwUAAAmcBQAACZ0FAAAJngUAAAmfBQAACaAFAAAJoQUAAA0TB7UBAAAAAQAAACAAAAAECklua1BvaW50VjECAAAACaIFAAAJowUAAAmkBQAACaUFAAAJpgUAAAmnBQAACagFAAAJqQUAAAmqBQAACasFAAAJrAUAAAmtBQAACa4FAAAJrwUAAAmwBQAACbEFAAAJsgUAAAmzBQAACbQFAAAJtQUAAAm2BQAACbcFAAAJuAUAAAm5BQAACboFAAAJuwUAAAm8BQAACb0FAAAJvgUAAA0DB7cBAAAAAQAAAIAAAAAECklua1BvaW50VjECAAAACb8FAAAJwAUAAAnBBQAACcIFAAAJwwUAAAnEBQAACcUFAAAJxgUAAAnHBQAACcgFAAAJyQUAAAnKBQAACcsFAAAJzAUAAAnNBQAACc4FAAAJzwUAAAnQBQAACdEFAAAJ0gUAAAnTBQAACdQFAAAJ1QUAAAnWBQAACdcFAAAJ2AUAAAnZBQAACdoFAAAJ2wUAAAncBQAACd0FAAAJ3gUAAAnfBQAACeAFAAAJ4QUAAAniBQAACeMFAAAJ5AUAAAnlBQAACeYFAAAJ5wUAAAnoBQAACekFAAAJ6gUAAAnrBQAACewFAAAJ7QUAAAnuBQAACe8FAAAJ8AUAAAnxBQAACfIFAAAJ8wUAAAn0BQAACfUFAAAJ9gUAAAn3BQAACfgFAAAJ+QUAAAn6BQAACfsFAAAJ/AUAAAn9BQAACf4FAAAJ/wUAAAkABgAACQEGAAAJAgYAAAkDBgAACQQGAAAJBQYAAAkGBgAACQcGAAAJCAYAAAkJBgAACQoGAAAJCwYAAAkMBgAACQ0GAAAJDgYAAAkPBgAACRAGAAAJEQYAAAkSBgAADSwHuQEAAAABAAAAQAAAAAQKSW5rUG9pbnRWMQIAAAAJEwYAAAkUBgAACRUGAAAJFgYAAAkXBgAACRgGAAAJGQYAAAkaBgAACRsGAAAJHAYAAAkdBgAACR4GAAAJHwYAAAkgBgAACSEGAAAJIgYAAAkjBgAACSQGAAAJJQYAAAkmBgAACScGAAAJKAYAAAkpBgAACSoGAAAJKwYAAAksBgAACS0GAAAJLgYAAAkvBgAACTAGAAAJMQYAAAkyBgAACTMGAAAJNAYAAAk1BgAACTYGAAAJNwYAAAk4BgAACTkGAAAJOgYAAAk7BgAADRcHuwEAAAABAAAAEAAAAAQKSW5rUG9pbnRWMQIAAAAJPAYAAAk9BgAACT4GAAAJPwYAAAlABgAACUEGAAAJQgYAAAlDBgAACUQGAAAJRQYAAAlGBgAACUcGAAAJSAYAAAlJBgAACUoGAAAJSwYAAAe9AQAAAAEAAACAAAAABApJbmtQb2ludFYxAgAAAAlMBgAACU0GAAAJTgYAAAlPBgAACVAGAAAJUQYAAAlSBgAACVMGAAAJVAYAAAlVBgAACVYGAAAJVwYAAAlYBgAACVkGAAAJWgYAAAlbBgAACVwGAAAJXQYAAAleBgAACV8GAAAJYAYAAAlhBgAACWIGAAAJYwYAAAlkBgAACWUGAAAJZgYAAAlnBgAACWgGAAAJaQYAAAlqBgAACWsGAAAJbAYAAAltBgAACW4GAAAJbwYAAAlwBgAACXEGAAAJcgYAAAlzBgAACXQGAAAJdQYAAAl2BgAACXcGAAAJeAYAAAl5BgAACXoGAAAJewYAAAl8BgAACX0GAAAJfgYAAAl/BgAACYAGAAAJgQYAAAmCBgAACYMGAAAJhAYAAAmFBgAACYYGAAAJhwYAAAmIBgAACYkGAAAJigYAAAmLBgAACYwGAAAJjQYAAAmOBgAADT0HvwEAAAABAAAAQAAAAAQKSW5rUG9pbnRWMQIAAAAJjwYAAAmQBgAACZEGAAAJkgYAAAmTBgAACZQGAAAJlQYAAAmWBgAACZcGAAAJmAYAAAmZBgAACZoGAAAJmwYAAAmcBgAACZ0GAAAJngYAAAmfBgAACaAGAAAJoQYAAAmiBgAACaMGAAAJpAYAAAmlBgAACaYGAAAJpwYAAAmoBgAACakGAAAJqgYAAAmrBgAACawGAAAJrQYAAAmuBgAACa8GAAAJsAYAAAmxBgAACbIGAAAJswYAAAm0BgAACbUGAAAJtgYAAAm3BgAACbgGAAAJuQYAAAm6BgAACbsGAAAJvAYAAAm9BgAACb4GAAAJvwYAAAnABgAACcEGAAAJwgYAAAnDBgAACcQGAAAJxQYAAAnGBgAACccGAAAJyAYAAAnJBgAACcoGAAAJywYAAA0DB8EBAAAAAQAAAEAAAAAECklua1BvaW50VjECAAAACcwGAAAJzQYAAAnOBgAACc8GAAAJ0AYAAAnRBgAACdIGAAAJ0wYAAAnUBgAACdUGAAAJ1gYAAAnXBgAACdgGAAAJ2QYAAAnaBgAACdsGAAAJ3AYAAAndBgAACd4GAAAJ3wYAAAngBgAACeEGAAAJ4gYAAAnjBgAACeQGAAAJ5QYAAAnmBgAACecGAAAJ6AYAAAnpBgAACeoGAAAJ6wYAAAnsBgAACe0GAAAJ7gYAAAnvBgAACfAGAAAJ8QYAAAnyBgAACfMGAAAJ9AYAAAn1BgAACfYGAAAJ9wYAAAn4BgAACfkGAAAJ+gYAAAn7BgAADRAHwwEAAAABAAAAIAAAAAQKSW5rUG9pbnRWMQIAAAAJ/AYAAAn9BgAACf4GAAAJ/wYAAAkABwAACQEHAAAJAgcAAAkDBwAACQQHAAAJBQcAAAkGBwAACQcHAAAJCAcAAAkJBwAACQoHAAAJCwcAAAkMBwAACQ0HAAAJDgcAAAkPBwAACRAHAAAJEQcAAAkSBwAACRMHAAAJFAcAAAkVBwAADQYHxQEAAAABAAAAQAAAAAQKSW5rUG9pbnRWMQIAAAAJFgcAAAkXBwAACRgHAAAJGQcAAAkaBwAACRsHAAAJHAcAAAkdBwAACR4HAAAJHwcAAAkgBwAACSEHAAAJIgcAAAkjBwAACSQHAAAJJQcAAAkmBwAACScHAAAJKAcAAAkpBwAACSoHAAAJKwcAAAksBwAACS0HAAAJLgcAAAkvBwAACTAHAAAJMQcAAAkyBwAACTMHAAAJNAcAAAk1BwAACTYHAAAJNwcAAAk4BwAACTkHAAAJOgcAAAk7BwAACTwHAAAJPQcAAAk+BwAACT8HAAAJQAcAAAlBBwAACUIHAAANEwfHAQAAAAEAAABAAAAABApJbmtQb2ludFYxAgAAAAlDBwAACUQHAAAJRQcAAAlGBwAACUcHAAAJSAcAAAlJBwAACUoHAAAJSwcAAAlMBwAACU0HAAAJTgcAAAlPBwAACVAHAAAJUQcAAAlSBwAACVMHAAAJVAcAAAlVBwAACVYHAAAJVwcAAAlYBwAACVkHAAAJWgcAAAlbBwAACVwHAAAJXQcAAAleBwAACV8HAAAJYAcAAAlhBwAACWIHAAAJYwcAAAlkBwAACWUHAAAJZgcAAAlnBwAACWgHAAAJaQcAAAlqBwAACWsHAAAJbAcAAAltBwAACW4HAAAJbwcAAAlwBwAACXEHAAAJcgcAAAlzBwAACXQHAAAJdQcAAAl2BwAACXcHAAANCwfJAQAAAAEAAAAQAAAABApJbmtQb2ludFYxAgAAAAl4BwAACXkHAAAJegcAAAl7BwAACXwHAAAJfQcAAAl+BwAACX8HAAAJgAcAAA0HB8sBAAAAAQAAACAAAAAECklua1BvaW50VjECAAAACYEHAAAJggcAAAmDBwAACYQHAAAJhQcAAAmGBwAACYcHAAAJiAcAAAmJBwAACYoHAAAJiwcAAAmMBwAACY0HAAAJjgcAAAmPBwAACZAHAAAJkQcAAAmSBwAACZMHAAAJlAcAAAmVBwAACZYHAAANCgfNAQAAAAEAAAAgAAAABApJbmtQb2ludFYxAgAAAAmXBwAACZgHAAAJmQcAAAmaBwAACZsHAAAJnAcAAAmdBwAACZ4HAAAJnwcAAAmgBwAACaEHAAAJogcAAAmjBwAACaQHAAAJpQcAAAmmBwAACacHAAAJqAcAAAmpBwAACaoHAAAJqwcAAAmsBwAACa0HAAAJrgcAAAmvBwAACbAHAAAJsQcAAAmyBwAACbMHAAAJtAcAAAm1BwAACbYHAAAHzwEAAAABAAAAIAAAAAQKSW5rUG9pbnRWMQIAAAAJtwcAAAm4BwAACbkHAAAJugcAAAm7BwAACbwHAAAJvQcAAAm+BwAACb8HAAAJwAcAAAnBBwAACcIHAAAJwwcAAAnEBwAACcUHAAAJxgcAAAnHBwAACcgHAAAJyQcAAAnKBwAACcsHAAAJzAcAAAnNBwAACc4HAAAJzwcAAA0HB9EBAAAAAQAAACAAAAAECklua1BvaW50VjECAAAACdAHAAAJ0QcAAAnSBwAACdMHAAAJ1AcAAAnVBwAACdYHAAAJ1wcAAAnYBwAACdkHAAAJ2gcAAAnbBwAACdwHAAAJ3QcAAAneBwAACd8HAAAJ4AcAAAnhBwAACeIHAAAJ4wcAAAnkBwAACeUHAAAJ5gcAAAnnBwAACegHAAAJ6QcAAAnqBwAADQUH0wEAAAABAAAAIAAAAAQKSW5rUG9pbnRWMQIAAAAJ6wcAAAnsBwAACe0HAAAJ7gcAAAnvBwAACfAHAAAJ8QcAAAnyBwAACfMHAAAJ9AcAAAn1BwAACfYHAAAJ9wcAAAn4BwAACfkHAAAJ+gcAAAn7BwAACfwHAAAJ/QcAAAn+BwAACf8HAAAJAAgAAAkBCAAACQIIAAAJAwgAAA0HB9UBAAAAAQAAAEAAAAAECklua1BvaW50VjECAAAACQQIAAAJBQgAAAkGCAAACQcIAAAJCAgAAAkJCAAACQoIAAAJCwgAAAkMCAAACQ0IAAAJDggAAAkPCAAACRAIAAAJEQgAAAkSCAAACRMIAAAJFAgAAAkVCAAACRYIAAAJFwgAAAkYCAAACRkIAAAJGggAAAkbCAAACRwIAAAJHQgAAAkeCAAACR8IAAAJIAgAAAkhCAAACSIIAAAJIwgAAAkkCAAADR8H1wEAAAABAAAAIAAAAAQKSW5rUG9pbnRWMQIAAAAJJQgAAAkmCAAACScIAAAJKAgAAAkpCAAACSoIAAAJKwgAAAksCAAACS0IAAAJLggAAAkvCAAACTAIAAAJMQgAAAkyCAAACTMIAAAJNAgAAAk1CAAACTYIAAAJNwgAAAk4CAAACTkIAAANCwfZAQAAAAEAAACAAAAABApJbmtQb2ludFYxAgAAAAk6CAAACTsIAAAJPAgAAAk9CAAACT4IAAAJPwgAAAlACAAACUEIAAAJQggAAAlDCAAACUQIAAAJRQgAAAlGCAAACUcIAAAJSAgAAAlJCAAACUoIAAAJSwgAAAlMCAAACU0IAAAJTggAAAlPCAAACVAIAAAJUQgAAAlSCAAACVMIAAAJVAgAAAlVCAAACVYIAAAJVwgAAAlYCAAACVkIAAAJWggAAAlbCAAACVwIAAAJXQgAAAleCAAACV8IAAAJYAgAAAlhCAAACWIIAAAJYwgAAAlkCAAACWUIAAAJZggAAAlnCAAACWgIAAAJaQgAAAlqCAAACWsIAAAJbAgAAAltCAAACW4IAAAJbwgAAAlwCAAACXEIAAAJcggAAAlzCAAACXQIAAAJdQgAAAl2CAAACXcIAAAJeAgAAAl5CAAACXoIAAAJewgAAAl8CAAACX0IAAANPAfbAQAAAAEAAAAgAAAABApJbmtQb2ludFYxAgAAAAl+CAAACX8IAAAJgAgAAAmBCAAACYIIAAAJgwgAAAmECAAACYUIAAAJhggAAAmHCAAACYgIAAAJiQgAAAmKCAAACYsIAAAJjAgAAAmNCAAACY4IAAAJjwgAAAmQCAAACZEIAAAJkggAAAmTCAAACZQIAAAJlQgAAAmWCAAADQcH3QEAAAABAAAAIAAAAAQKSW5rUG9pbnRWMQIAAAAJlwgAAAmYCAAACZkIAAAJmggAAAmbCAAACZwIAAAJnQgAAAmeCAAACZ8IAAAJoAgAAAmhCAAACaIIAAAJowgAAAmkCAAACaUIAAAJpggAAAmnCAAACagIAAAJqQgAAAmqCAAACasIAAANCwffAQAAAAEAAAAgAAAABApJbmtQb2ludFYxAgAAAAmsCAAACa0IAAAJrggAAAmvCAAACbAIAAAJsQgAAAmyCAAACbMIAAAJtAgAAAm1CAAACbYIAAAJtwgAAAm4CAAACbkIAAAJuggAAAm7CAAACbwIAAAJvQgAAAm+CAAACb8IAAAJwAgAAAnBCAAACcIIAAAJwwgAAAnECAAADQcH4QEAAAABAAAAIAAAAAQKSW5rUG9pbnRWMQIAAAAJxQgAAAnGCAAACccIAAAJyAgAAAnJCAAACcoIAAAJywgAAAnMCAAACc0IAAAJzggAAAnPCAAACdAIAAAJ0QgAAAnSCAAACdMIAAAJ1AgAAAnVCAAACdYIAAAJ1wgAAAnYCAAACdkIAAAJ2ggAAAnbCAAADQkH4wEAAAABAAAAIAAAAAQKSW5rUG9pbnRWMQIAAAAJ3AgAAAndCAAACd4IAAAJ3wgAAAngCAAACeEIAAAJ4ggAAAnjCAAACeQIAAAJ5QgAAAnmCAAACecIAAAJ6AgAAAnpCAAACeoIAAAJ6wgAAAnsCAAACe0IAAANDgflAQAAAAEAAAAgAAAABApJbmtQb2ludFYxAgAAAAnuCAAACe8IAAAJ8AgAAAnxCAAACfIIAAAJ8wgAAAn0CAAACfUIAAAJ9ggAAAn3CAAACfgIAAAJ+QgAAAn6CAAACfsIAAAJ/AgAAAn9CAAACf4IAAAJ/wgAAAkACQAACQEJAAAJAgkAAAkDCQAACQQJAAAJBQkAAAkGCQAACQcJAAAJCAkAAAkJCQAACQoJAAAJCwkAAAkMCQAACgfnAQAAAAEAAABAAAAABApJbmtQb2ludFYxAgAAAAkNCQAACQ4JAAAJDwkAAAkQCQAACREJAAAJEgkAAAkTCQAACRQJAAAJFQkAAAkWCQAACRcJAAAJGAkAAAkZCQAACRoJAAAJGwkAAAkcCQAACR0JAAAJHgkAAAkfCQAACSAJAAAJIQkAAAkiCQAACSMJAAAJJAkAAAklCQAACSYJAAAJJwkAAAkoCQAACSkJAAAJKgkAAAkrCQAACSwJAAAJLQkAAA0fB+kBAAAAAQAAACAAAAAECklua1BvaW50VjECAAAACS4JAAAJLwkAAAkwCQAACTEJAAAJMgkAAAkzCQAACTQJAAAJNQkAAAk2CQAACTcJAAAJOAkAAAk5CQAACToJAAAJOwkAAAk8CQAACT0JAAAJPgkAAAk/CQAACUAJAAAJQQkAAAlCCQAACUMJAAAJRAkAAAlFCQAACUYJAAAJRwkAAAlICQAADQUH6wEAAAABAAAAIAAAAAQKSW5rUG9pbnRWMQIAAAAJSQkAAAlKCQAACUsJAAAJTAkAAAlNCQAACU4JAAAJTwkAAAlQCQAACVEJAAAJUgkAAAlTCQAACVQJAAAJVQkAAAlWCQAACVcJAAAJWAkAAAlZCQAACVoJAAAJWwkAAAlcCQAACV0JAAAJXgkAAAlfCQAACWAJAAAJYQkAAAliCQAACWMJAAAJZAkAAA0EB+0BAAAAAQAAACAAAAAECklua1BvaW50VjECAAAACWUJAAAJZgkAAAlnCQAACWgJAAAJaQkAAAlqCQAACWsJAAAJbAkAAAltCQAACW4JAAAJbwkAAAlwCQAACXEJAAAJcgkAAAlzCQAACXQJAAAJdQkAAAl2CQAACXcJAAAJeAkAAAl5CQAACXoJAAAJewkAAAl8CQAADQgH7wEAAAABAAAAIAAAAAQKSW5rUG9pbnRWMQIAAAAJfQkAAAl+CQAACX8JAAAJgAkAAAmBCQAACYIJAAAJgwkAAAmECQAACYUJAAAJhgkAAAmHCQAACYgJAAAJiQkAAAmKCQAACYsJAAAJjAkAAAmNCQAACY4JAAAJjwkAAA0NB/EBAAAAAQAAACAAAAAECklua1BvaW50VjECAAAACZAJAAAJkQkAAAmSCQAACZMJAAAJlAkAAAmVCQAACZYJAAAJlwkAAAmYCQAACZkJAAAJmgkAAAmbCQAACZwJAAAJnQkAAAmeCQAACZ8JAAAJoAkAAAmhCQAACaIJAAAJowkAAAmkCQAACaUJAAAJpgkAAAmnCQAACagJAAAJqQkAAAmqCQAACasJAAAJrAkAAAmtCQAACa4JAAAKB/MBAAAAAQAAABAAAAAECklua1BvaW50VjECAAAACa8JAAAJsAkAAAmxCQAACbIJAAAJswkAAAm0CQAACbUJAAAJtgkAAAm3CQAADQcH9QEAAAABAAAAQAAAAAQKSW5rUG9pbnRWMQIAAAAJuAkAAAm5CQAACboJAAAJuwkAAAm8CQAACb0JAAAJvgkAAAm/CQAACcAJAAAJwQkAAAnCCQAACcMJAAAJxAkAAAnFCQAACcYJAAAJxwkAAAnICQAACckJAAAJygkAAAnLCQAACcwJAAAJzQkAAAnOCQAACc8JAAAJ0AkAAAnRCQAACdIJAAAJ0wkAAAnUCQAACdUJAAAJ1gkAAAnXCQAACdgJAAAJ2QkAAAnaCQAACdsJAAAJ3AkAAAndCQAACd4JAAAJ3wkAAAngCQAACeEJAAAJ4gkAAAnjCQAADRQH9wEAAAABAAAAEAAAAAQKSW5rUG9pbnRWMQIAAAAJ5AkAAAnlCQAACeYJAAAJ5wkAAAnoCQAACekJAAAJ6gkAAAnrCQAACewJAAAJ7QkAAAnuCQAACe8JAAAJ8AkAAAnxCQAACfIJAAAJ8wkAAAf5AQAAAAEAAAAgAAAABApJbmtQb2ludFYxAgAAAAn0CQAACfUJAAAJ9gkAAAn3CQAACfgJAAAJ+QkAAAn6CQAACfsJAAAJ/AkAAAn9CQAACf4JAAAJ/wkAAAkACgAACQEKAAAJAgoAAAkDCgAACQQKAAAJBQoAAAkGCgAACQcKAAAJCAoAAAkJCgAACQoKAAAJCwoAAAkMCgAACQ0KAAAJDgoAAAkPCgAACRAKAAAJEQoAAAkSCgAACgf7AQAAAAEAAAAgAAAABApJbmtQb2ludFYxAgAAAAkTCgAACRQKAAAJFQoAAAkWCgAACRcKAAAJGAoAAAkZCgAACRoKAAAJGwoAAAkcCgAACR0KAAAJHgoAAAkfCgAACSAKAAAJIQoAAAkiCgAACSMKAAAJJAoAAAklCgAACSYKAAAJJwoAAAkoCgAACSkKAAANCQf9AQAAAAEAAAAgAAAABApJbmtQb2ludFYxAgAAAAkqCgAACSsKAAAJLAoAAAktCgAACS4KAAAJLwoAAAkwCgAACTEKAAAJMgoAAAkzCgAACTQKAAAJNQoAAAk2CgAACTcKAAAJOAoAAAk5CgAACToKAAAJOwoAAAk8CgAACT0KAAAJPgoAAAk/CgAACUAKAAAJQQoAAAlCCgAACUMKAAANBgf/AQAAAAEAAABAAAAABApJbmtQb2ludFYxAgAAAAlECgAACUUKAAAJRgoAAAlHCgAACUgKAAAJSQoAAAlKCgAACUsKAAAJTAoAAAlNCgAACU4KAAAJTwoAAAlQCgAACVEKAAAJUgoAAAlTCgAACVQKAAAJVQoAAAlWCgAACVcKAAAJWAoAAAlZCgAACVoKAAAJWwoAAAlcCgAACV0KAAAJXgoAAAlfCgAACWAKAAAJYQoAAAliCgAACWMKAAAJZAoAAAllCgAACWYKAAAJZwoAAAloCgAACWkKAAAJagoAAA0ZBwECAAAAAQAAACAAAAAECklua1BvaW50VjECAAAACWsKAAAJbAoAAAltCgAACW4KAAAJbwoAAAlwCgAACXEKAAAJcgoAAAlzCgAACXQKAAAJdQoAAAl2CgAACXcKAAAJeAoAAAl5CgAACXoKAAAJewoAAAl8CgAACX0KAAAJfgoAAAl/CgAACYAKAAAJgQoAAA0JBwMCAAAAAQAAACAAAAAECklua1BvaW50VjECAAAACYIKAAAJgwoAAAmECgAACYUKAAAJhgoAAAmHCgAACYgKAAAJiQoAAAmKCgAACYsKAAAJjAoAAAmNCgAACY4KAAAJjwoAAAmQCgAACZEKAAAJkgoAAAmTCgAACZQKAAAJlQoAAA0MBwUCAAAAAQAAACAAAAAECklua1BvaW50VjECAAAACZYKAAAJlwoAAAmYCgAACZkKAAAJmgoAAAmbCgAACZwKAAAJnQoAAAmeCgAACZ8KAAAJoAoAAAmhCgAACaIKAAAJowoAAAmkCgAACaUKAAAJpgoAAAmnCgAACagKAAAJqQoAAAmqCgAADQsHBwIAAAABAAAAQAAAAAQKSW5rUG9pbnRWMQIAAAAJqwoAAAmsCgAACa0KAAAJrgoAAAmvCgAACbAKAAAJsQoAAAmyCgAACbMKAAAJtAoAAAm1CgAACbYKAAAJtwoAAAm4CgAACbkKAAAJugoAAAm7CgAACbwKAAAJvQoAAAm+CgAACb8KAAAJwAoAAAnBCgAACcIKAAAJwwoAAAnECgAACcUKAAAJxgoAAAnHCgAACcgKAAAJyQoAAAnKCgAACcsKAAAJzAoAAAnNCgAACc4KAAAJzwoAAAnQCgAACdEKAAANGQcJAgAAAAEAAAAQAAAABApJbmtQb2ludFYxAgAAAAnSCgAACdMKAAAJ1AoAAAnVCgAACdYKAAAJ1woAAAnYCgAACdkKAAAJ2goAAAnbCgAACdwKAAAJ3QoAAAneCgAACd8KAAANAgcLAgAAAAEAAABAAAAABApJbmtQb2ludFYxAgAAAAngCgAACeEKAAAJ4goAAAnjCgAACeQKAAAJ5QoAAAnmCgAACecKAAAJ6AoAAAnpCgAACeoKAAAJ6woAAAnsCgAACe0KAAAJ7goAAAnvCgAACfAKAAAJ8QoAAAnyCgAACfMKAAAJ9AoAAAn1CgAACfYKAAAJ9woAAAn4CgAACfkKAAAJ+goAAAn7CgAACfwKAAAJ/QoAAAn+CgAACf8KAAAJAAsAAAkBCwAACQILAAAJAwsAAAkECwAACQULAAAJBgsAAAkHCwAACQgLAAAJCQsAAAkKCwAACQsLAAAJDAsAAAkNCwAACQ4LAAAJDwsAAAkQCwAACRELAAAJEgsAAAkTCwAADQwHDQIAAAABAAAAIAAAAAQKSW5rUG9pbnRWMQIAAAAJFAsAAAkVCwAACRYLAAAJFwsAAAkYCwAACRkLAAAJGgsAAAkbCwAACRwLAAAJHQsAAAkeCwAACR8LAAAJIAsAAAkhCwAACSILAAAJIwsAAAkkCwAACSULAAAJJgsAAA0NBw8CAAAAAQAAAEAAAAAECklua1BvaW50VjECAAAACScLAAAJKAsAAAkpCwAACSoLAAAJKwsAAAksCwAACS0LAAAJLgsAAAkvCwAACTALAAAJMQsAAAkyCwAACTMLAAAJNAsAAAk1CwAACTYLAAAJNwsAAAk4CwAACTkLAAAJOgsAAAk7CwAACTwLAAAJPQsAAAk+CwAACT8LAAAJQAsAAAlBCwAACUILAAAJQwsAAAlECwAACUULAAAJRgsAAAlHCwAACUgLAAAJSQsAAAlKCwAACUsLAAAJTAsAAAlNCwAACU4LAAAJTwsAAAlQCwAACVELAAAJUgsAAAlTCwAACVQLAAAJVQsAAAlWCwAACVcLAAAJWAsAAAlZCwAACVoLAAAJWwsAAAlcCwAACV0LAAAJXgsAAAlfCwAACWALAAANBgcRAgAAAAEAAAAgAAAABApJbmtQb2ludFYxAgAAAAlhCwAACWILAAAJYwsAAAlkCwAACWULAAAJZgsAAAlnCwAACWgLAAAJaQsAAAlqCwAACWsLAAAJbAsAAAltCwAACW4LAAAJbwsAAAlwCwAACXELAAAJcgsAAA0OBxMCAAAAAQAAAEAAAAAECklua1BvaW50VjECAAAACXMLAAAJdAsAAAl1CwAACXYLAAAJdwsAAAl4CwAACXkLAAAJegsAAAl7CwAACXwLAAAJfQsAAAl+CwAACX8LAAAJgAsAAAmBCwAACYILAAAJgwsAAAmECwAACYULAAAJhgsAAAmHCwAACYgLAAAJiQsAAAmKCwAACYsLAAAJjAsAAAmNCwAACY4LAAAJjwsAAAmQCwAACZELAAAJkgsAAAmTCwAACZQLAAAJlQsAAAmWCwAACZcLAAAJmAsAAAmZCwAACZoLAAAJmwsAAAmcCwAACZ0LAAAJngsAAAmfCwAACaALAAAJoQsAAAmiCwAACaMLAAANDwcVAgAAAAEAAAAgAAAABApJbmtQb2ludFYxAgAAAAmkCwAACaULAAAJpgsAAAmnCwAACagLAAAJqQsAAAmqCwAACasLAAAJrAsAAAmtCwAACa4LAAAJrwsAAAmwCwAACbELAAAJsgsAAAmzCwAACbQLAAAJtQsAAAm2CwAACbcLAAAJuAsAAAm5CwAADQoHFwIAAAABAAAAQAAAAAQKSW5rUG9pbnRWMQIAAAAJugsAAAm7CwAACbwLAAAJvQsAAAm+CwAACb8LAAAJwAsAAAnBCwAACcILAAAJwwsAAAnECwAACcULAAAJxgsAAAnHCwAACcgLAAAJyQsAAAnKCwAACcsLAAAJzAsAAAnNCwAACc4LAAAJzwsAAAnQCwAACdELAAAJ0gsAAAnTCwAACdQLAAAJ1QsAAAnWCwAACdcLAAAJ2AsAAAnZCwAACdoLAAAJ2wsAAAncCwAACd0LAAAJ3gsAAAnfCwAACeALAAAJ4QsAAAniCwAACeMLAAAJ5AsAAAnlCwAACeYLAAAJ5wsAAAnoCwAACekLAAAJ6gsAAAnrCwAACewLAAANDQcZAgAAAAEAAAAgAAAABApJbmtQb2ludFYxAgAAAAntCwAACe4LAAAJ7wsAAAnwCwAACfELAAAJ8gsAAAnzCwAACfQLAAAJ9QsAAAn2CwAACfcLAAAJ+AsAAAn5CwAACfoLAAAJ+wsAAAn8CwAACf0LAAANDwcbAgAAAAEAAABAAAAABApJbmtQb2ludFYxAgAAAAn+CwAACf8LAAAJAAwAAAkBDAAACQIMAAAJAwwAAAkEDAAACQUMAAAJBgwAAAkHDAAACQgMAAAJCQwAAAkKDAAACQsMAAAJDAwAAAkNDAAACQ4MAAAJDwwAAAkQDAAACREMAAAJEgwAAAkTDAAACRQMAAAJFQwAAAkWDAAACRcMAAAJGAwAAAkZDAAACRoMAAAJGwwAAAkcDAAACR0MAAAJHgwAAAkfDAAACSAMAAAJIQwAAAkiDAAACSMMAAAJJAwAAAklDAAACSYMAAAJJwwAAAkoDAAACSkMAAAJKgwAAAkrDAAACSwMAAAJLQwAAAkuDAAACS8MAAAJMAwAAA0NBx0CAAAAAQAAACAAAAAECklua1BvaW50VjECAAAACTEMAAAJMgwAAAkzDAAACTQMAAAJNQwAAAk2DAAACTcMAAAJOAwAAAk5DAAACToMAAAJOwwAAAk8DAAACT0MAAAJPgwAAAk/DAAACUAMAAAJQQwAAAlCDAAACUMMAAAJRAwAAAlFDAAACUYMAAAJRwwAAAlIDAAACUkMAAANBwcfAgAAAAEAAAAQAAAABApJbmtQb2ludFYxAgAAAAlKDAAACUsMAAAJTAwAAAlNDAAACU4MAAAJTwwAAAlQDAAACVEMAAAJUgwAAAlTDAAACVQMAAAJVQwAAAlWDAAACVcMAAANAgchAgAAAAEAAABAAAAABApJbmtQb2ludFYxAgAAAAlYDAAACVkMAAAJWgwAAAlbDAAACVwMAAAJXQwAAAleDAAACV8MAAAJYAwAAAlhDAAACWIMAAAJYwwAAAlkDAAACWUMAAAJZgwAAAlnDAAACWgMAAAJaQwAAAlqDAAACWsMAAAJbAwAAAltDAAACW4MAAAJbwwAAAlwDAAACXEMAAAJcgwAAAlzDAAACXQMAAAJdQwAAAl2DAAACXcMAAAJeAwAAAl5DAAACXoMAAAJewwAAAl8DAAACX0MAAAJfgwAAAl/DAAACYAMAAAJgQwAAAmCDAAACYMMAAAJhAwAAAmFDAAADRIHIwIAAAABAAAAQAAAAAQKSW5rUG9pbnRWMQIAAAAJhgwAAAmHDAAACYgMAAAJiQwAAAmKDAAACYsMAAAJjAwAAAmNDAAACY4MAAAJjwwAAAmQDAAACZEMAAAJkgwAAAmTDAAACZQMAAAJlQwAAAmWDAAACZcMAAAJmAwAAAmZDAAACZoMAAAJmwwAAAmcDAAACZ0MAAAJngwAAAmfDAAACaAMAAAJoQwAAAmiDAAACaMMAAAJpAwAAAmlDAAACaYMAAAJpwwAAAmoDAAACakMAAAJqgwAAAmrDAAACawMAAAJrQwAAAmuDAAACa8MAAAJsAwAAAmxDAAACbIMAAAJswwAAAm0DAAACbUMAAAJtgwAAA0PByUCAAAAAQAAACAAAAAECklua1BvaW50VjECAAAACbcMAAAJuAwAAAm5DAAACboMAAAJuwwAAAm8DAAACb0MAAAJvgwAAAm/DAAACcAMAAAJwQwAAAnCDAAACcMMAAAJxAwAAAnFDAAACcYMAAAJxwwAAAnIDAAACckMAAAJygwAAA0MBycCAAAAAQAAAEAAAAAECklua1BvaW50VjECAAAACcsMAAAJzAwAAAnNDAAACc4MAAAJzwwAAAnQDAAACdEMAAAJ0gwAAAnTDAAACdQMAAAJ1QwAAAnWDAAACdcMAAAJ2AwAAAnZDAAACdoMAAAJ2wwAAAncDAAACd0MAAAJ3gwAAAnfDAAACeAMAAAJ4QwAAAniDAAACeMMAAAJ5AwAAAnlDAAACeYMAAAJ5wwAAAnoDAAACekMAAAJ6gwAAAnrDAAACewMAAAJ7QwAAAnuDAAACe8MAAAJ8AwAAAnxDAAACfIMAAAJ8wwAAAn0DAAACfUMAAAJ9gwAAAn3DAAACfgMAAAJ+QwAAAn6DAAACfsMAAAJ/AwAAAn9DAAACf4MAAAJ/wwAAAkADQAACQENAAANCQcpAgAAAAEAAAAgAAAABApJbmtQb2ludFYxAgAAAAkCDQAACQMNAAAJBA0AAAkFDQAACQYNAAAJBw0AAAkIDQAACQkNAAAJCg0AAAkLDQAACQwNAAAJDQ0AAAkODQAACQ8NAAAJEA0AAAkRDQAACRINAAAJEw0AAA0OBysCAAAAAQAAAIAAAAAECklua1BvaW50VjECAAAACRQNAAAJFQ0AAAkWDQAACRcNAAAJGA0AAAkZDQAACRoNAAAJGw0AAAkcDQAACR0NAAAJHg0AAAkfDQAACSANAAAJIQ0AAAkiDQAACSMNAAAJJA0AAAklDQAACSYNAAAJJw0AAAkoDQAACSkNAAAJKg0AAAkrDQAACSwNAAAJLQ0AAAkuDQAACS8NAAAJMA0AAAkxDQAACTINAAAJMw0AAAk0DQAACTUNAAAJNg0AAAk3DQAACTgNAAAJOQ0AAAk6DQAACTsNAAAJPA0AAAk9DQAACT4NAAAJPw0AAAlADQAACUENAAAJQg0AAAlDDQAACUQNAAAJRQ0AAAlGDQAACUcNAAAJSA0AAAlJDQAACUoNAAAJSw0AAAlMDQAACU0NAAAJTg0AAAlPDQAACVANAAAJUQ0AAAlSDQAACVMNAAAJVA0AAAlVDQAADT4HLQIAAAABAAAAIAAAAAQKSW5rUG9pbnRWMQIAAAAJVg0AAAlXDQAACVgNAAAJWQ0AAAlaDQAACVsNAAAJXA0AAAldDQAACV4NAAAJXw0AAAlgDQAACWENAAAJYg0AAAljDQAACWQNAAAJZQ0AAAlmDQAACWcNAAAJaA0AAAlpDQAACWoNAAAJaw0AAAlsDQAACW0NAAAJbg0AAAlvDQAADQYHLwIAAAABAAAAIAAAAAQKSW5rUG9pbnRWMQIAAAAJcA0AAAlxDQAACXINAAAJcw0AAAl0DQAACXUNAAAJdg0AAAl3DQAACXgNAAAJeQ0AAAl6DQAACXsNAAAJfA0AAAl9DQAACX4NAAAJfw0AAAmADQAACYENAAAJgg0AAAmDDQAACYQNAAAJhQ0AAAmGDQAACYcNAAAJiA0AAAmJDQAACYoNAAAJiw0AAAmMDQAACY0NAAAJjg0AAAoHMQIAAAABAAAAIAAAAAQKSW5rUG9pbnRWMQIAAAAJjw0AAAmQDQAACZENAAAJkg0AAAmTDQAACZQNAAAJlQ0AAAmWDQAACZcNAAAJmA0AAAmZDQAACZoNAAAJmw0AAAmcDQAACZ0NAAAJng0AAAmfDQAACaANAAAJoQ0AAAmiDQAACaMNAAANCwczAgAAAAEAAABAAAAABApJbmtQb2ludFYxAgAAAAmkDQAACaUNAAAJpg0AAAmnDQAACagNAAAJqQ0AAAmqDQAACasNAAAJrA0AAAmtDQAACa4NAAAJrw0AAAmwDQAACbENAAAJsg0AAAmzDQAACbQNAAAJtQ0AAAm2DQAACbcNAAAJuA0AAAm5DQAACboNAAAJuw0AAAm8DQAACb0NAAAJvg0AAAm/DQAACcANAAAJwQ0AAAnCDQAACcMNAAAJxA0AAAnFDQAACcYNAAAJxw0AAAnIDQAACckNAAANGgc1AgAAAAEAAAAQAAAABApJbmtQb2ludFYxAgAAAAnKDQAACcsNAAAJzA0AAAnNDQAACc4NAAAJzw0AAAnQDQAACdENAAAJ0g0AAAnTDQAACdQNAAAJ1Q0AAAnWDQAACdcNAAAJ2A0AAAoHNwIAAAABAAAAQAAAAAQKSW5rUG9pbnRWMQIAAAAJ2Q0AAAnaDQAACdsNAAAJ3A0AAAndDQAACd4NAAAJ3w0AAAngDQAACeENAAAJ4g0AAAnjDQAACeQNAAAJ5Q0AAAnmDQAACecNAAAJ6A0AAAnpDQAACeoNAAAJ6w0AAAnsDQAACe0NAAAJ7g0AAAnvDQAACfANAAAJ8Q0AAAnyDQAACfMNAAAJ9A0AAAn1DQAACfYNAAAJ9w0AAAn4DQAACfkNAAAJ+g0AAA0eBzkCAAAAAQAAAEAAAAAECklua1BvaW50VjECAAAACfsNAAAJ/A0AAAn9DQAACf4NAAAJ/w0AAAkADgAACQEOAAAJAg4AAAkDDgAACQQOAAAJBQ4AAAkGDgAACQcOAAAJCA4AAAkJDgAACQoOAAAJCw4AAAkMDgAACQ0OAAAJDg4AAAkPDgAACRAOAAAJEQ4AAAkSDgAACRMOAAAJFA4AAAkVDgAACRYOAAAJFw4AAAkYDgAACRkOAAAJGg4AAAkbDgAACRwOAAAJHQ4AAAkeDgAACR8OAAAJIA4AAAkhDgAACSIOAAAJIw4AAA0XBzsCAAAAAQAAACAAAAAECklua1BvaW50VjECAAAACSQOAAAJJQ4AAAkmDgAACScOAAAJKA4AAAkpDgAACSoOAAAJKw4AAAksDgAACS0OAAAJLg4AAAkvDgAACTAOAAAJMQ4AAAkyDgAACTMOAAAJNA4AAAk1DgAACTYOAAAJNw4AAAk4DgAACTkOAAAJOg4AAAk7DgAACTwOAAAJPQ4AAAk+DgAACT8OAAAJQA4AAAlBDgAACUIOAAAJQw4AAAc9AgAAAAEAAAAQAAAABApJbmtQb2ludFYxAgAAAAlEDgAACUUOAAAJRg4AAAlHDgAACUgOAAAJSQ4AAAlKDgAACUsOAAAJTA4AAAlNDgAACU4OAAAJTw4AAAlQDgAACVEOAAAJUg4AAAoHPwIAAAABAAAAQAAAAAQKSW5rUG9pbnRWMQIAAAAJUw4AAAlUDgAACVUOAAAJVg4AAAlXDgAACVgOAAAJWQ4AAAlaDgAACVsOAAAJXA4AAAldDgAACV4OAAAJXw4AAAlgDgAACWEOAAAJYg4AAAljDgAACWQOAAAJZQ4AAAlmDgAACWcOAAAJaA4AAAlpDgAACWoOAAAJaw4AAAlsDgAACW0OAAAJbg4AAAlvDgAACXAOAAAJcQ4AAAlyDgAACXMOAAAJdA4AAAl1DgAACXYOAAAJdw4AAAl4DgAACXkOAAAJeg4AAAl7DgAACXwOAAAJfQ4AAAl+DgAACX8OAAAJgA4AAAmBDgAACYIOAAAJgw4AAAmEDgAACYUOAAAJhg4AAAmHDgAACYgOAAAJiQ4AAAmKDgAACYsOAAAJjA4AAA0GB0ECAAAAAQAAAEAAAAAECklua1BvaW50VjECAAAACY0OAAAJjg4AAAmPDgAACZAOAAAJkQ4AAAmSDgAACZMOAAAJlA4AAAmVDgAACZYOAAAJlw4AAAmYDgAACZkOAAAJmg4AAAmbDgAACZwOAAAJnQ4AAAmeDgAACZ8OAAAJoA4AAAmhDgAACaIOAAAJow4AAAmkDgAACaUOAAAJpg4AAAmnDgAACagOAAAJqQ4AAAmqDgAACasOAAAJrA4AAAmtDgAACa4OAAAJrw4AAAmwDgAACbEOAAAJsg4AAAmzDgAACbQOAAAJtQ4AAAm2DgAACbcOAAAJuA4AAAm5DgAACboOAAAJuw4AAAm8DgAACb0OAAAJvg4AAAm/DgAACcAOAAAJwQ4AAAnCDgAADQoHQwIAAAABAAAAIAAAAAQKSW5rUG9pbnRWMQIAAAAJww4AAAnEDgAACcUOAAAJxg4AAAnHDgAACcgOAAAJyQ4AAAnKDgAACcsOAAAJzA4AAAnNDgAACc4OAAAJzw4AAAnQDgAACdEOAAAJ0g4AAAnTDgAACdQOAAANDgdFAgAAAAEAAABAAAAABApJbmtQb2ludFYxAgAAAAnVDgAACdYOAAAJ1w4AAAnYDgAACdkOAAAJ2g4AAAnbDgAACdwOAAAJ3Q4AAAneDgAACd8OAAAJ4A4AAAnhDgAACeIOAAAJ4w4AAAnkDgAACeUOAAAJ5g4AAAnnDgAACegOAAAJ6Q4AAAnqDgAACesOAAAJ7A4AAAntDgAACe4OAAAJ7w4AAAnwDgAACfEOAAAJ8g4AAAnzDgAACfQOAAAJ9Q4AAAn2DgAACfcOAAAJ+A4AAAn5DgAACfoOAAAJ+w4AAAn8DgAACf0OAAAJ/g4AAAn/DgAACQAPAAAJAQ8AAAkCDwAACQMPAAAJBA8AAAkFDwAADQ8HRwIAAAABAAAAQAAAAAQKSW5rUG9pbnRWMQIAAAAJBg8AAAkHDwAACQgPAAAJCQ8AAAkKDwAACQsPAAAJDA8AAAkNDwAACQ4PAAAJDw8AAAkQDwAACREPAAAJEg8AAAkTDwAACRQPAAAJFQ8AAAkWDwAACRcPAAAJGA8AAAkZDwAACRoPAAAJGw8AAAkcDwAACR0PAAAJHg8AAAkfDwAACSAPAAAJIQ8AAAkiDwAACSMPAAAJJA8AAAklDwAACSYPAAAJJw8AAAkoDwAACSkPAAAJKg8AAAkrDwAACSwPAAAJLQ8AAAkuDwAACS8PAAAJMA8AAAkxDwAACTIPAAAJMw8AAAk0DwAACTUPAAAJNg8AAAk3DwAACTgPAAAJOQ8AAAk6DwAACTsPAAAJPA8AAAk9DwAADQgHSQIAAAABAAAAQAAAAAQKSW5rUG9pbnRWMQIAAAAJPg8AAAk/DwAACUAPAAAJQQ8AAAlCDwAACUMPAAAJRA8AAAlFDwAACUYPAAAJRw8AAAlIDwAACUkPAAAJSg8AAAlLDwAACUwPAAAJTQ8AAAlODwAACU8PAAAJUA8AAAlRDwAACVIPAAAJUw8AAAlUDwAACVUPAAAJVg8AAAlXDwAACVgPAAAJWQ8AAAlaDwAACVsPAAAJXA8AAAldDwAACV4PAAAJXw8AAAlgDwAACWEPAAAJYg8AAAljDwAACWQPAAAJZQ8AAAlmDwAACWcPAAAJaA8AAAlpDwAACWoPAAAJaw8AAAlsDwAACW0PAAAJbg8AAAlvDwAADQ4FSgIAAApJbmtQb2ludFYxBAAAAAFYAVkOUHJlc3N1cmVGYWN0b3IJVGltZVN0YW1wAAAAAAYGCxACAAAAWLs5gD5F1T+vlLMNbNGhPwAAAD8AAAAAAAAAAAFLAgAASgIAAFi7OYA+RdU/r5SzDWzRoT8AAAA/EAAAAAAAAAABTAIAAEoCAABYuzmAPkXVP6+Usw1s0aE/AAAAPxAAAAAAAAAAAU0CAABKAgAAGDHwJcsT1T/5jfosD3agPwAAAD8vAAAAAAAAAAFOAgAASgIAAPpry3gR+9Q/0Z5A2J8roD8AAAA/LwAAAAAAAAABTwIAAEoCAACMQiiFmdvUPz4VPHnBkJ8/AAAAPy8AAAAAAAAAAVACAABKAgAABE2wJOK51D+eWFQmBGeePwAAAD8/AAAAAAAAAAFRAgAASgIAAGKLY1frldQ/onMnnMh2nD8AAAA/PwAAAAAAAAABUgIAAEoCAAD0YcBjc3bUP5qO+hGNhpo/AAAAP14AAAAAAAAAAVMCAABKAgAAbWxIA7xU1D+2854V8ceYPwAAAD9eAAAAAAAAAAFUAgAASgIAADTbTunCOdQ/lsSg/RWmlj8AAAA/bgAAAAAAAAABVQIAAEoCAAB3TS2vjBPUP07mLFQ3EZY/AAAAP24AAAAAAAAAAVYCAABKAgAAu78LdVbt0z/+B7mqWHyVPwAAAD99AAAAAAAAAAFXAgAASgIAAC7RQ9QktdM/fnrPb3Z0lj8AAAA/fQAAAAAAAAABWAIAAEoCAADqTao5N23TP8pYQxlVCZc/AAAAP5wAAAAAAAAAAVkCAABKAgAAwpblC4kn0z86gYhQ08+XPwAAAD+cAAAAAAAAAAFaAgAASgIAABrcSP4X7dI/GhzkTG+OmT8AAAA/rAAAAAAAAAABWwIAAEoCAADBhSo3ZbnSP7q9+CloqJw/AAAAP6wAAAAAAAAAAVwCAABKAgAAT2M3A3OD0j8OgZldgi2fPwAAAD+8AAAAAAAAAAFdAgAASgIAAEB4R0IEQNI/RWxu1u0KoT8AAAA/vAAAAAAAAAABXgIAAEoCAACTxFr0GO/RP+EoVimrNKI/AAAAP9sAAAAAAAAAAV8CAABKAgAAnqU/oOmt0T8ToiXPJYikPwAAAD/bAAAAAAAAAAFgAgAASgIAAK1/dIw0g9E/jVSAV69Xpz8AAAA/2wAAAAAAAAABYQIAAEoCAABBVtGYvGPRP/Nh8hhpDqo/AAAAP/oAAAAAAAAAAWICAABKAgAAPF2BWEJN0T+FXh4vkg+tPwAAAD/6AAAAAAAAAAFjAgAASgIAALRnCfiKK9E/CbZhfuv3rz8AAAA/+gAAAAAAAAABZAIAAEoCAADcDRNRFQPRPybqjPUaMrE/AAAAPwoBAAAAAAAAAWUCAABKAgAAB7Qcqp/a0D86VABlcE+yPwAAAD8KAQAAAAAAAAFmAgAASgIAABeOUZbqr9A/kPf+ttTosz8AAAA/KQEAAAAAAAABZwIAAEoCAAD3yCzpMJfQP5LcK0EQ2bU/AAAAPykBAAAAAAAAAWgCAABKAgAAWgAwXLSJ0D8Ob+Tn47y3PwAAAD85AQAAAAAAAAFpAgAASgIAAA2csRX2gtA/YhLjOUhWuT8AAAA/OQEAAAAAAAABagIAAEoCAAAnaIaCNYXQP55rEP4Mvro/AAAAPzkBAAAAAAAAAWsCAABKAgAADZyxFfaC0D+GBmz6qHy8PwAAAD9YAQAAAAAAAAFsAgAASgIAAPfILOkwl9A/ApkkoXxgvj8AAAA/WAEAAAAAAAABbQIAAEoCAAD9wXwpq63QP/UZwE6MD8A/AAAAP2gBAAAAAAAAAW4CAABKAgAAHYeh1mTG0D+SxtawbsPAPwAAAD9oAQAAAAAAAAFvAgAASgIAAFUYm/Bd4dA/FSkchbFFwT8AAAA/dwEAAAAAAAABcAIAAEoCAAD42ee9VAXRP47meJIkr8E/AAAAP3cBAAAAAAAAAXECAABKAgAAHJhcq4g00T8DpNWflxjCPwAAAD+MAQAAAAAAAAFyAgAASgIAAFoipgX8ZdE/5mnVAtNcwj8AAAA/jAEAAAAAAAABcwIAAEoCAACarO9fb5fRP9jUvSzeucI/AAAAP4wBAAAAAAAAAXQCAABKAgAAidK6cyTC0T80SEmssfHCPwAAAD+sAQAAAAAAAAF1AgAASgIAAK2QL2FY8dE/TZIaOlEjwz8AAAA/rAEAAAAAAAABdgIAAEoCAABUS8xuySvSPxcOSQ/tNcM/AAAAP6wBAAAAAAAAAXcCAABKAgAAmM5lCbdz0j+qBaa5JFvDPwAAAD/LAQAAAAAAAAF4AgAASgIAAMGFKjdludI/gya9VZCGwz8AAAA/ywEAAAAAAAABeQIAAEoCAABoQMdE1vPSP0yi6yosmcM/AAAAP8sBAAAAAAAAAXoCAABKAgAAwpblC4kn0z+ccI7jL7jDPwAAAD/bAQAAAAAAAAF7AgAASgIAAAAhL2b8WNM/Fh4aAMirwz8AAAA/2wEAAAAAAAABfAIAAEoCAACn28tzbZPTPwl5MTn4ksM/AAAAP/oBAAAAAAAAAX0CAABKAgAA615lDlvb0z+qBaa5JFvDPwAAAD/6AQAAAAAAAAF+AgAASgIAABQWKjwJIdQ//sN3gU0Ewz8AAAA/+gEAAAAAAAABfwIAAEoCAAC70MZJelvUP8wv1WUOocI/AAAAPxkCAAAAAAAAAYACAABKAgAAxsJmym6I1D9TcnhYmzfCPwAAAD8ZAgAAAAAAAAGBAgAASgIAAJwcXXHksNQ/3bQbSyjOwT8AAAA/GQIAAAAAAAABggIAAEoCAADB2tFeGODUP1hS1nblS8E/AAAAPzgCAAAAAAAAAYMCAABKAgAATsmZ/0kY1T+SxtawbsPAPwAAAD84AgAAAAAAAAGEAgAASgIAAKYfuMb8S9U/RehiB5AuwD8AAAA/OAIAAAAAAAABhQIAAEoCAADJ3Sy0MHvVP9TJDC7DAb8/AAAAP1gCAAAAAAAAAYYCAABKAgAAhmtO7mah1T86DSXbBdi9PwAAAD9YAgAAAAAAAAGHAgAASgIAAMD8RwhgvNU/hgZs+qh8vD8AAAA/WAIAAAAAAAABiAIAAEoCAADE9ZdI2tLVP2T3D8SDRrs/AAAAP2cCAAAAAAAAAYkCAABKAgAAllY+r9Xk1T8qnuL/vt65PwAAAD9nAgAAAAAAAAGKAgAASgIAALYbY1yP/dU/FDRvkGnBuD8AAAA/hgIAAAAAAAABiwIAAEoCAADV4IcJSRbWPw5v5OfjvLc/AAAAP4YCAAAAAAAAAYwCAABKAgAAPBHbvEYf1j8ST0IGLtG2PwAAAD+WAgAAAAAAAAGNAgAASgIAAPWlrLYCL9Y/Fi+gJHjltT8AAAA/lgIAAAAAAAABjgIAAEoCAABb1v9pADjWP5a8iV9a7bQ/AAAAP6YCAAAAAAAAAY8CAABKAgAAdaLU1j861j/8/6EMncOzPwAAAD+mAgAAAAAAAAGQAgAASgIAAEMKK/3ANdY/iDJ0Dk/ksj8AAAA/xQIAAAAAAAABkQIAAEoCAAAnPlaQgTPWP44S0iyZ+LE/AAAAP8UCAAAAAAAAAZICAABKAgAA2dnXScMs1j+S8i9L4wyxPwAAAD/FAgAAAAAAAAGTAgAASgIAAFfdrymGIdY/KsrqE2VGsD8AAAA/1QIAAAAAAAABlAIAAEoCAADtrFx2iBjWP+XGpyl8ra8/AAAAP9UCAAAAAAAAAZUCAABKAgAAhnwJw4oP1j9HCsDWvoOuPwAAAD/0AgAAAAAAAAGWAgAASgIAAOmzDDYOAtY/d7k1aML2rD8AAAA/9AIAAAAAAAABlwIAAEoCAABot+QV0fbVP7UNlMCVgqs/AAAAP/QCAAAAAAAAAZgCAABKAgAAllY+r9Xk1T8TrMOmCECqPwAAAD8TAwAAAAAAAAGZAgAASgIAAN/BbLUZ1dU/aUrzjHv9qD8AAAA/EwMAAAAAAAABmgIAAEoCAAAOYcZOHsPVP41UgFevV6c/AAAAPxMDAAAAAAAAAZsCAABKAgAACmh2DqSs1T+xXg0i47GlPwAAAD8yAwAAAAAAAAGcAgAASgIAALQKqIdrj9U/vR7JXnfaoz8AAAA/MgMAAAAAAAABnQIAAEoCAAD5fIZNNWnVP9ODbWLbG6I/AAAAPzIDAAAAAAAAAZ4CAABKAgAAWLs5gD5F1T83x4UPHvKgPwAAAD9CAwAAAAAAAAGfAgAASgIAAE7Jmf9JGNU/30Mpn29EoD8AAAA/QgMAAAAAAAABoAIAAEoCAAAKRgBlXNDUP9GeQNifK6A/AAAAP2EDAAAAAAAAAaECAABKAgAADy6V0LJ41D/fQymfb0SgPwAAAD9hAwAAAAAAAAGiAgAASgIAAA8uldCyeNQ/30Mpn29EoD8AAAA/cQMAAAAAAAABowIAAEoCAAAPLpXQsnjUP99DKZ9vRKA/AAAAP3EDAAAAAAAAAaQCAABKAgAADy6V0LJ41D/fQymfb0SgPwAAAD+AAwAAAAAAAAGlAgAASgIAAFoipgX8ZdE/FDntdYy7wT8AAAA/AAAAAAAAAAABpgIAAEoCAABaIqYF/GXRPxQ57XWMu8E/AAAAPx8AAAAAAAAAAacCAABKAgAAWiKmBfxl0T8UOe11jLvBPwAAAD8fAAAAAAAAAAGoAgAASgIAAFoipgX8ZdE/FDntdYy7wT8AAAA/HwAAAAAAAAABqQIAAEoCAACEyK9ehj3RP5abMkrPPcI/AAAAPz4AAAAAAAAAAaoCAABKAgAAzTPeZMot0T98YTKtCoLCPwAAAD8+AAAAAAAAAAGrAgAASgIAAOIGY5GPGdE/J6Ng5eHYwj8AAAA/PgAAAAAAAAABrAIAAEoCAAB13b+dF/rQP02SGjpRI8M/AAAAP14AAAAAAAAAAa0CAABKAgAA7edHPWDY0D/900hyKHrDPwAAAD9eAAAAAAAAAAGuAgAASgIAAK5d/uLsptA/fjaORmv8wz8AAAA/bQAAAAAAAAABrwIAAEoCAAC/NzPPN3zQP7TKMGKqX8Q/AAAAP20AAAAAAAAAAbACAABKAgAAzhFou4JR0D8piI1vHcnEPwAAAD9tAAAAAAAAAAGxAgAASgIAAGDoxMcKMtA/NT1HJ8hXxT8AAAA/jAAAAAAAAAABsgIAAEoCAABwwvmzVQfQP2bhujPiMMY/AAAAP4wAAAAAAAAAAbMCAABKAgAALti22UWnzz8d2KIjZBbHPwAAAD+MAAAAAAAAAAG0AgAASgIAABb7JpjiNs8/1c6KE+b7xz8AAAA/rAAAAAAAAAABtQIAAEoCAAAwtkAw/srOP8NJRC7Mzsg/AAAAP6wAAAAAAAAAAbYCAABKAgAAGtIALxVxzj9RUXLJ3mnJPwAAAD+sAAAAAAAAAAG3AgAASgIAANJVF1StEs4/ny/mcr3+yT8AAAA/ywAAAAAAAAABuAIAAEoCAADCaieTPs/NPzE3FA7Qmco/AAAAP8sAAAAAAAAAAbkCAABKAgAAuHiHEkqizT+n9HAbQwPLPwAAAD/LAAAAAAAAAAG6AgAASgIAAHruPbjWcM0/zeMqcLJNyz8AAAA/6gAAAAAAAAABuwIAAEoCAABCXUSe3VXNP+ct/P1Rf8s/AAAAP+oAAAAAAAAAAbwCAABKAgAAQl1Ent1VzT/nLfz9UX/LPwAAAD/qAAAAAAAAAAG9AgAASgIAAEJdRJ7dVc0/5y38/VF/yz8AAAA/+gAAAAAAAAABvgIAAEoCAABCXUSe3VXNP+ct/P1Rf8s/AAAAP/oAAAAAAAAAAb8CAABKAgAAKKIqBsLBzT9TG8zdVUrNPwAAAD8AAAAAAAAAAAHAAgAASgIAACiiKgbCwc0/UxvM3VVKzT8AAAA/HwAAAAAAAAABwQIAAEoCAAAooioGwsHNP1MbzN1VSs0/AAAAPx8AAAAAAAAAAcICAABKAgAAdPXtd1xazT/3p0BeghLNPwAAAD8fAAAAAAAAAAHDAgAASgIAAJqip5BsG80/j4/MF9/BzD8AAAA/PgAAAAAAAAABxAIAAEoCAABYHw72ftPMPz/BKV/bosw/AAAAPz4AAAAAAAAAAcUCAABKAgAAqmshqJOCzD/v8oam14PMPwAAAD8+AAAAAAAAAAHGAgAASgIAACpXjvOsH8w/aaASw293zD8AAAA/TgAAAAAAAAABxwIAAEoCAAAOga5xz5jLP+/yhqbXg8w/AAAAP14AAAAAAAAAAcgCAABKAgAAHkooifb/yj/9l29tp5zMPwAAAD9eAAAAAAAAAAHJAgAASgIAAJJKpROhWco/nTS13q7azD8AAAA/fQAAAAAAAAABygIAAEoCAACcGs/qTarJP91tQMG9Vs0/AAAAP30AAAAAAAAAAcsCAABKAgAAQrP1TncIyT8nTLRqnOvNPwAAAD99AAAAAAAAAAHMAgAASgIAALyswhmceMg/WfAnd7bEzj8AAAA/jQAAAAAAAAABzQIAAEoCAACe1uKXvvHHPykx4fTX288/AAAAP40AAAAAAAAAAc4CAABKAgAAGNCvYuNhxz+s8hJ5ZpXQPwAAAD+sAAAAAAAAAAHPAgAASgIAAMJhJgeH1sY/cQZ7t8pY0T8AAAA/rAAAAAAAAAAB0AIAAEoCAACohJbFI2bGP/TwKAT7FdI/AAAAP6wAAAAAAAAAAdECAABKAgAAMmlTUbcZxj9qNu6JW7rSPwAAAD/LAAAAAAAAAAHSAgAASgIAAIyutkNG38U/B+ME7D1u0z8AAAA/ywAAAAAAAAAB0wIAAEoCAACEtWYDzMjFP8FRhGPSGNQ/AAAAP8sAAAAAAAAAAdQCAABKAgAAHoUTUM6/xT/jUA+pHNnUPwAAAD/qAAAAAAAAAAHVAgAASgIAAIyutkNG38U/4ehIEuWJ1T8AAAA/6gAAAAAAAAAB1gIAAEoCAAAyaVNRtxnGP9uAgnutOtY/AAAAP+oAAAAAAAAAAdcCAABKAgAAqISWxSNmxj8B+KRICsDWPwAAAD/6AAAAAAAAAAHYAgAASgIAAJDJfC0I0sY/QzEwKxk81z8AAAA/+gAAAAAAAAAB2QIAAEoCAAAY0K9i42HHPz9BARz0sdc/AAAAPxkBAAAAAAAAAdoCAABKAgAAos8y2DgIyD+1/l0pZxvYPwAAAD8ZAQAAAAAAAAHbAgAASgIAAGBuD+eSnMg/pWlGU3J42D8AAAA/GQEAAAAAAAAB3AIAAEoCAAC41eiCaT7JP25t3aD7xdg/AAAAPzgBAAAAAAAAAd0CAABKAgAARNVr+L7kyT/motE1gfTYPwAAAD84AQAAAAAAAAHeAgAASgIAAAZtmEeTj8o/KsyLJ7X62D8AAAA/OAEAAAAAAAAB3wIAAEoCAACSbBu96DXLPyrMiye1+tg/AAAAP1gBAAAAAAAAAeACAABKAgAAHGyeMj7cyz97EsZny97YPwAAAD9YAQAAAAAAAAHhAgAASgIAAEY0HjUQkMw/6BppvZO52D8AAAA/WAEAAAAAAAAB4gIAAEoCAABw/J034kPNP34C9XbwaNg/AAAAP3cBAAAAAAAAAeMCAABKAgAAXjMkILvczT/RwMY+GRLYPwAAAD93AQAAAAAAAAHkAgAASgIAABjZsO6aWs4/dMXSRlif1z8AAAA/dwEAAAAAAAAB5QIAAEoCAACa5pPj+9POP09OsHn7Gdc/AAAAP4cBAAAAAAAAAeYCAABKAgAA7FQdP1hfzz9tAEie0prWPwAAAD+HAQAAAAAAAAHnAgAASgIAADrKVlo61M8/wjax7Q0J1j8AAAA/pAEAAAAAAAAB6AIAAEoCAADEH8g6jiTQP7mB9zVjetU/AAAAP6QBAAAAAAAAAekCAABKAgAAZeEUCIVI0D8LuGCFnujUPwAAAD+kAQAAAAAAAAHqAgAASgIAAFEOkNu/XNA/y37Voo9s1D8AAAA/wwEAAAAAAAAB6wIAAEoCAACFpjm1PmHQP81uBLK09tM/AAAAP8MBAAAAAAAAAewCAABKAgAAUQ6Q279c0D/EuUr6CWjTPwAAAD/DAQAAAAAAAAHtAgAASgIAAOndPCjCU9A/n0IoLa3i0j8AAAA/4gEAAAAAAAAB7gIAAEoCAABLFUCbRUbQP18JnUqeZtI/AAAAP+IBAAAAAAAAAe8CAABKAgAAYOjExwoy0D/oS0A9K/3RPwAAAD/iAQAAAAAAAAHwAgAASgIAACdXy60RF9A/z3kGN56Q0T8AAAA/8gEAAAAAAAAB8QIAAEoCAAByW1B0M+/PP3N+Ej/dHdE/AAAAP/IBAAAAAAAAAfICAABKAgAAYHcQc0qVzz+5l/s/Nq7QPwAAAD8RAgAAAAAAAAHzAgAASgIAALLDIyVfRM8/ySwTFitR0D8AAAA/EQIAAAAAAAAB9AIAAEoCAACe3+MjdurOPzfWybun9M8/AAAAPyECAAAAAAAAAfUCAABKAgAAiPujIo2Qzj+nzpsglVnPPwAAAD8hAgAAAAAAAAH2AgAASgIAAEB/ukclMs4/ZZUQPobdzj8AAAA/MAIAAAAAAAAB9wIAAEoCAABeMyQgu9zNP/98nPfijM4/AAAAPzACAAAAAAAAAfgCAABKAgAATk/kHtKCzT+hCRF4D1XOPwAAAD9QAgAAAAAAAAH5AgAASgIAAALT+kNqJM0/lWQosT88zj8AAAA/UAIAAAAAAAAB+gIAAEoCAABMLW51iqbMPydchVt3Yc4/AAAAP1ACAAAAAAAAAfsCAABKAgAA+r7kGS4bzD8zAW4iR3rOPwAAAD9fAgAAAAAAAAH8AgAASgIAAHK4seRSi8s/kXT5oRqyzj8AAAA/XwIAAAAAAAAB/QIAAEoCAAByuLHkUovLP5F0+aEass4/AAAAP38CAAAAAAAAAf4CAABKAgAAcrix5FKLyz+RdPmhGrLOPwAAAD9/AgAAAAAAAAH/AgAASgIAAHK4seRSi8s/kXT5oRqyzj8AAAA/fwIAAAAAAAABAAMAAEoCAADwiubMQDzVP+Ru9fSSGr8/AAAAPwAAAAAAAAAAAQEDAABKAgAA8IrmzEA81T/kbvX0khq/PwAAAD8PAAAAAAAAAAECAwAASgIAAPCK5sxAPNU/5G719JIavz8AAAA/DwAAAAAAAAABAwMAAEoCAADwiubMQDzVPxsJeqP7WcA/AAAAPy8AAAAAAAAAAQQDAABKAgAA9YM2DbtS1T9q5+1M2u7APwAAAD8vAAAAAAAAAAEFAwAASgIAAGKt2QAzctU/juZ4kiSvwT8AAAA/LwAAAAAAAAABBgMAAEoCAAA3B9CnqJrVP0XdYIKmlMI/AAAAPz4AAAAAAAAAAQcDAABKAgAA38FstRnV1T+Py6UcYJ/DPwAAAD8+AAAAAAAAAAEIAwAASgIAAAl5MePHGtY/HeOkqE2wxD8AAAA/XQAAAAAAAAABCQMAAEoCAABT9Rq+L3nWP4Abu9Cm7MU/AAAAP10AAAAAAAAAAQoDAABKAgAAMUGx5ZnO1j8pfYvqMy/HPwAAAD9dAAAAAAAAAAELAwAASgIAABGNRw0EJNc/0N5bBMFxyD8AAAA/fQAAAAAAAAABDAMAAEoCAABXEOGn8WvXP5V6LLsScMk/AAAAP30AAAAAAAAAAQ0DAABKAgAASy/8+yCt1z8V7UKAMGjKPwAAAD99AAAAAAAAAAEOAwAASgIAAA22bXbR6dc/Dw3lYeZTyz8AAAA/nAAAAAAAAAABDwMAAEoCAABLQLfQRBvYP625+8PIB8w/AAAAP5wAAAAAAAAAARADAABKAgAAuWlaxLw62D91RfuJP5DMPwAAAD+cAAAAAAAAAAERAwAASgIAAL1iqgQ3Udg/6wJYl7L5zD8AAAA/uwAAAAAAAAABEgMAAEoCAAALxyhL9VfYP5lEhs+JUM0/AAAAP7sAAAAAAAAAARMDAABKAgAAC8coS/VX2D+ZRIbPiVDNPwAAAD+7AAAAAAAAAAEUAwAASgIAAAvHKEv1V9g/mUSGz4lQzT8AAAA/uwAAAAAAAAABFQMAAEoCAAALxyhL9VfYP5lEhs+JUM0/AAAAP8sAAAAAAAAAARYDAABKAgAAiaiKgXBw1z89tifa8QjPPwAAAD8AAAAAAAAAAAEXAwAASgIAAImoioFwcNc/PbYn2vEIzz8AAAA/IAAAAAAAAAABGAMAAEoCAABn6hWUPEHXPz3G+MrMfs8/AAAAPyAAAAAAAAAAARkDAABKAgAAwyjJxkUd1z8pMeH019vPPwAAAD8gAAAAAAAAAAEaAwAASgIAAAmbp4wP99Y/8gv8eb8l0D8AAAA/LwAAAAAAAAABGwMAAEoCAACvRInFXMPWP4SLwZzkhdA/AAAAPz8AAAAAAAAAARwDAABKAgAAvx6+saeY1j/hhrWUpfjQPwAAAD8/AAAAAAAAAAEdAwAASgIAAB1dceSwdNY/jFBMRWqK0T8AAAA/TgAAAAAAAAABHgMAAEoCAAAZZCGkNl7WP9kuwO5IH9I/AAAAP04AAAAAAAAAAR8DAABKAgAA5ct3yrdZ1j8MS8uCdb3SPwAAAD9uAAAAAAAAAAEgAwAASgIAAIGUdFc0Z9Y/qffh5Fdx0z8AAAA/bgAAAAAAAAABIQMAAEoCAADT8ULebITWP24LSiO8NNQ/AAAAP24AAAAAAAAAASIDAABKAgAAEXyMOOC11j+tzD1+uOvUPwAAAD+NAAAAAAAAAAEjAwAASgIAAFEG1pJT59Y/IxIDBBmQ1T8AAAA/jQAAAAAAAAABJAMAAEoCAABf8cVTwirXP0mJJdF1FdY/AAAAP40AAAAAAAAAASUDAABKAgAAkaHaweqG1z9FmfbBUIvWPwAAAD+dAAAAAAAAAAEmAwAASgIAAI+ylZYO9dc/UsZHAQ7f1j8AAAA/nQAAAAAAAAABJwMAAEoCAAAPwHiLb27YPwwl9ofHE9c/AAAAP7wAAAAAAAAAASgDAABKAgAA4THaxo7u2D+Td2prLyDXPwAAAD+8AAAAAAAAAAEpAwAASgIAAOc75dssc9k/rjnTgOEW1z8AAAA/vAAAAAAAAAABKgMAAEoCAACztPbW0dzZP6KU6rkR/tY/AAAAP9sAAAAAAAAAASsDAABKAgAAG/YEX/NT2j9FIV86PsbWPwAAAD/bAAAAAAAAAAEsAwAASgIAANGbkS3T0do/9spTCU1s1j8AAAA/2wAAAAAAAAABLQMAAEoCAADRrEwC9z/bPxR96y0k7dU/AAAAP/oAAAAAAAAAAS4DAABKAgAAM/UKSp6g2z8kipqLK1XVPwAAAD/6AAAAAAAAAAEvAwAASgIAAC0Ndt5H+Ns/GtXg04DG1D8AAAA/+gAAAAAAAAABMAMAAEoCAABxkA95NUDcP24LSiO8NNQ/AAAAPwoBAAAAAAAAATEDAABKAgAAy+YtQOhz3D877z6Pj5bTPwAAAD8KAQAAAAAAAAEyAwAASgIAAB9E/MYgkdw/g4C/F/vr0j8AAAA/KQEAAAAAAAABMwMAAEoCAACfQCTnXZzcPyn9YqdMPtI/AAAAPykBAAAAAAAAATQDAABKAgAANxDRM2CT3D+Z9TQMOqPRPwAAAD8pAQAAAAAAAAE1AwAASgIAAGWvKs1kgdw/SxfBYlsO0T8AAAA/SAEAAAAAAAABNgMAAEoCAADfubJsrV/cPwveNYBMktA/AAAAP0gBAAAAAAAAATcDAABKAgAA1ccS7Lgy3D+w4kGIix/QPwAAAD9IAQAAAAAAAAE4AwAASgIAAMnVcmvEBdw/7fdVEslfzz8AAAA/aAEAAAAAAAABOQMAAEoCAADVtlcXlcTbP8f4ysx+n84/AAAAP2gBAAAAAAAAAToDAABKAgAAd2fpD2h62z9tdW5c0PHNPwAAAD9oAQAAAAAAAAE7AwAASgIAAJUbU+j9JNs/6RIpiI1vzT8AAAA/hwEAAAAAAAABPAMAAEoCAABnaz561cjaP6fZnaV+88w/AAAAP4cBAAAAAAAAAT0DAABKAgAA61arxe5l2j+tycy0o33MPwAAAD+HAQAAAAAAAAE+AwAASgIAAJ3hcaoM8dk/a5BB0pQBzD8AAAA/lwEAAAAAAAABPwMAAEoCAACxozsCrm7ZPwF4zYvxsMs/AAAAP5cBAAAAAAAAAUADAABKAgAAr5kw7Q/q2D83/J62VZ7LPwAAAD+2AQAAAAAAAAFBAwAASgIAAMNb+kSxZ9g/15jkJ13cyz8AAAA/tgEAAAAAAAABQgMAAEoCAABBThdQUO7XP5F/+yYETMw/AAAAP7YBAAAAAAAAAUMDAABKAgAAnXsPrjVc1z9/+rRB6h7NPwAAAD/VAQAAAAAAAAFEAwAASgIAADU6ASYU5dY/X+BWhttOzj8AAAA/1QEAAAAAAAABRQMAAEoCAAA1OgEmFOXWP1/gVobbTs4/AAAAP9UBAAAAAAAAAUYDAABKAgAANToBJhTl1j9f4FaG207OPwAAAD/VAQAAAAAAAAFHAwAASgIAADU6ASYU5dY/X+BWhttOzj8AAAA/9AEAAAAAAAABSAMAAEoCAAAGKaz0A9fIP6fh3dqEPdg/AAAAPwAAAAAAAAAAAUkDAABKAgAABims9APXyD+n4d3ahD3YPwAAAD8gAAAAAAAAAAFKAwAASgIAAAYprPQD18g/p+Hd2oQ92D8AAAA/IAAAAAAAAAABSwMAAEoCAACY/wgBjLfIP5hMxgSQmtg/AAAAPyAAAAAAAAAAAUwDAABKAgAAYG4P55KcyD+ylpeSL8zYPwAAAD8/AAAAAAAAAAFNAwAASgIAAFZ8b2aeb8g/X9jFygYj2T8AAAA/PwAAAAAAAAABTgMAAEoCAAB4KSl/rjDIP7vTucLHldk/AAAAP08AAAAAAAAAAU8DAABKAgAAznU8McPfxz/gStyPJBvaPwAAAD9PAAAAAAAAAAFQAwAASgIAAFJhqXzcfMc/wphEa02a2j8AAAA/XgAAAAAAAAABUQMAAEoCAADMU8aHewPHP7CLlQ1GMts/AAAAP14AAAAAAAAAAVIDAABKAgAAeuU8LB94xj80dkNadu/bPwAAAD9uAAAAAAAAAAFTAwAASgIAAPjXWTe+/sU/qLsI4NaT3D8AAAA/bgAAAAAAAAABVAMAAEoCAADk8xk21aTFP9zXE3QDMt0/AAAAP40AAAAAAAAAAVUDAABKAgAA5PMZNtWkxT/c1xN0AzLdPwAAAD+NAAAAAAAAAAFWAwAASgIAAOTzGTbVpMU/3NcTdAMy3T8AAAA/jQAAAAAAAAABVwMAAEoCAADk8xk21aTFP9zXE3QDMt0/AAAAP40AAAAAAAAAAVgDAABKAgAAJBgBlHFBwz9mh0xpufPePwAAAD8AAAAAAAAAAAFZAwAASgIAACQYAZRxQcM/ZodMabnz3j8AAAA/HwAAAAAAAAABWgMAAEoCAAAkGAGUcUHDP2aHTGm5894/AAAAPx8AAAAAAAAAAVsDAABKAgAAJBgBlHFBwz9mh0xpufPePwAAAD8fAAAAAAAAAAFcAwAASgIAAOCUZ/mD+cI/rKA1ahKE3j8AAAA/PwAAAAAAAAABXQMAAEoCAADWosd4j8zCP3SU+8bAW94/AAAAPz8AAAAAAAAAAV4DAABKAgAAkh8u3qGEwj+EsXsVoznePwAAAD8/AAAAAAAAAAFfAwAASgIAAH477ty4KsI/GiFwR+0j3j8AAAA/TgAAAAAAAAABYAMAAEoCAABkXl6bVbrBP1ClQXJREd4/AAAAP14AAAAAAAAAAWEDAABKAgAARIh+GXgzwT+SzvtjhRfePwAAAD9eAAAAAAAAAAFiAwAASgIAAMJ6myQXusA/CgTw+ApG3j8AAAA/bQAAAAAAAAABYwMAAEoCAAAQzl6WsVLAP8Zinn/Eet4/AAAAP20AAAAAAAAAAWQDAABKAgAAYASR3Y76vz8UuamwtdTePwAAAD+NAAAAAAAAAAFlAwAASgIAAGjbanTBNL8/st1XmqpN3z8AAAA/jQAAAAAAAAABZgMAAEoCAABsskQL9G6+P3rPpXpTAuA/AAAAP40AAAAAAAAAAWcDAABKAgAA3LlxVSSyvT9qOo6kXl/gPwAAAD+sAAAAAAAAAAFoAwAASgIAAIRSmLlNEL0/xjWCnB/S4D8AAAA/rAAAAAAAAAABaQMAAEoCAACgDbJRaaS8P+tocK0FOuE/AAAAP6wAAAAAAAAAAWoDAABKAgAALOu+HXduvD/PcqTMt5vhPwAAAD+8AAAAAAAAAAFrAwAASgIAAMS6a2p5Zbw/2uMpyOsM4j8AAAA/vAAAAAAAAAABbAMAAEoCAABwbli4ZLa8P0+hhtVeduI/AAAAP9sAAAAAAAAAAW0DAABKAgAAmDbYujZqvT/84rQNNs3iPwAAAD/bAAAAAAAAAAFuAwAASgIAAMzw9z39Sr4/CRAGTfMg4z8AAAA/2wAAAAAAAAABbwMAAEoCAABo22p0wTS/P5tLl7OhY+M/AAAAP/oAAAAAAAAAAXADAABKAgAAAONu1UIPwD9kC/pEtJPjPwAAAD/6AAAAAAAAAAFxAwAASgIAABzA/hamf8A/ZE8uASux4z8AAAA/+gAAAAAAAAABcgMAAEoCAADWXtslABTBP5kXNOgFvOM/AAAAPxkBAAAAAAAAAXMDAABKAgAA+i0L6FexwT+ZFzToBbzjPwAAAD8ZAQAAAAAAAAF0AwAASgIAACT2iuopZcI/pnjo8l634z8AAAA/GQEAAAAAAAABdQMAAEoCAADglGf5g/nCPy6HKBpQpuM/AAAAPykBAAAAAAAAAXYDAABKAgAAYqJK7uRywz9ybK5PDY/jPwAAAD8pAQAAAAAAAAF3AwAASgIAAE7ggJZD9cM/33RRpdVp4z8AAAA/SAEAAAAAAAABeAMAAEoCAACmR1oyGpfEP4IBxiUCMuM/AAAAP0gBAAAAAAAAAXkDAABKAgAAyhaK9HE0xT+R2hG4bfLiPwAAAD9YAQAAAAAAAAF6AwAASgIAAIC8FsNRssU/8D3MRma04j8AAAA/WAEAAAAAAAABewMAAEoCAACUoFbEOgzGP4ZpjLw5geI/AAAAP2cBAAAAAAAAAXwDAABKAgAAcPOcqypLxj/KCt41gEziPwAAAD9nAQAAAAAAAAF9AwAASgIAAOIVkN8cgcY/vyHBsjkW4j8AAAA/hwEAAAAAAAABfgMAAEoCAAAioNk5kLLGP3xwnkgY1eE/AAAAP4cBAAAAAAAAAX8DAABKAgAAylp2RwHtxj85v3ve9pPhPwAAAD+HAQAAAAAAAAGAAwAASgIAANJMFsj1Gcc/cv8YTeRj4T8AAAA/pgEAAAAAAAABgQMAAEoCAABAdrm7bTnHP5veAbF4OOE/AAAAP6YBAAAAAAAAAYIDAABKAgAAdA5jlew9xz+BlDAj2QbhPwAAAD+mAQAAAAAAAAGDAwAASgIAAHQOY5XsPcc/Z0pflTnV4D8AAAA/tgEAAAAAAAABhAMAAEoCAACkrbwu8SvHP1phQhLznuA/AAAAP7YBAAAAAAAAAYUDAABKAgAAahzDFPgQxz+Sod+A4G7gPwAAAD/VAQAAAAAAAAGGAwAASgIAAGAqI5QD5MY/u4DI5HRD4D8AAAA/1QEAAAAAAAABhwMAAEoCAADuBzBgEa7GP3kT2jbKH+A/AAAAP9UBAAAAAAAAAYgDAABKAgAAduzs66Rhxj9ep+5Kb9/fPwAAAD/0AQAAAAAAAAGJAwAASgIAAGAIreq7B8Y/jP5uNhZ53z8AAAA/9AEAAAAAAAABigMAAEoCAACwW3BcVqDFP9AXWDdvCd8/AAAAP/QBAAAAAAAAAYsDAABKAgAAln7gGvMvxT/6btgiFqPePwAAAD8TAgAAAAAAAAGMAwAASgIAAK45+rIOxMQ/rBjN8SRJ3j8AAAA/EwIAAAAAAAABjQMAAEoCAACWXGpxq1PEP+IUNqSb+90/AAAAPxMCAAAAAAAAAY4DAABKAgAAfH/aL0jjwz9EePAylL3dPwAAAD8jAgAAAAAAAAGPAwAASgIAAJg69Mdjd8M/Ki4fpfSL3T8AAAA/IwIAAAAAAAABkAMAAEoCAAAaJmETfRTDPzhLn/PWad0/AAAAP0ICAAAAAAAAAZEDAABKAgAAOtrK6xK/wj84S5/z1mndPwAAAD9CAgAAAAAAAAGSAwAASgIAAI4m3p0nbsI/2l987PBs3T8AAAA/UgIAAAAAAAABkwMAAEoCAAAg/Tqqr07CP+h8/DrTSt0/AAAAP1ICAAAAAAAAAZQDAABKAgAAIP06qq9Owj/ofPw600rdPwAAAD9hAgAAAAAAAAGVAwAASgIAACD9OqqvTsI/6Hz8OtNK3T8AAAA/YQIAAAAAAAABlgMAAEoCAAAg/Tqqr07CP+h8/DrTSt0/AAAAP2ECAAAAAAAAAZcDAABKAgAA3Ap7QZhwzD872TqFvGLYPwAAAD8AAAAAAAAAAAGYAwAASgIAANwKe0GYcMw/O9k6hbxi2D8AAAA/EAAAAAAAAAABmQMAAEoCAAAYlcSbC6LMPxCCupkVydg/AAAAPxAAAAAAAAAAAZoDAABKAgAA9OcKg/vgzD8NkouK8D7ZPwAAAD8gAAAAAAAAAAGbAwAASgIAAAjMSoTkOs0//ITcLOnW2T8AAAA/LwAAAAAAAAABnAMAAEoCAAAcsIqFzZTNP42MCsj7cdo/AAAAPy8AAAAAAAAAAZ0DAABKAgAAymN307jlzT8rOSEq3iXbPwAAAD9PAAAAAAAAAAGeAwAASgIAABLgYK4gRM4/Tzisbyjm2z8AAAA/TwAAAAAAAAABnwMAAEoCAAC8k038C5XOPwinK+e8kNw/AAAAP08AAAAAAAAAAaADAABKAgAANK+QcHjhzj8Et/zXlwbdPwAAAD9eAAAAAAAAAAGhAwAASgIAAESagDHnJM8/AsfNyHJ83T8AAAA/XgAAAAAAAAABogMAAEoCAACEJMqLWlbPPzRbcOSx390/AAAAP30AAAAAAAAAAaMDAABKAgAA9ka9v0yMzz8ya0HVjFXePwAAAD99AAAAAAAAAAGkAwAASgIAAPZGvb9MjM8/MmtB1YxV3j8AAAA/fQAAAAAAAAABpQMAAEoCAAD2Rr2/TIzPPzJrQdWMVd4/AAAAP30AAAAAAAAAAaYDAABKAgAA9ka9v0yMzz8ya0HVjFXePwAAAD+dAAAAAAAAAAGnAwAASgIAABKERoFMK9A/Il6Sd4Xt3j8AAAA/AAAAAAAAAAABqAMAAEoCAAAShEaBTCvQPyJekneF7d4/AAAAPxAAAAAAAAAAAakDAABKAgAA3IujJzH4zz/C+tfojCvfPwAAAD8QAAAAAAAAAAGqAwAASgIAAC7YttlFp88/BKz6Uq5s3z8AAAA/LwAAAAAAAAABqwMAAEoCAABOjCCy21HPP8qvkaA3ut8/AAAAPy8AAAAAAAAAAawDAABKAgAA2HDdPW8Fzz//IRpeuw7gPwAAAD8/AAAAAAAAAAGtAwAASgIAAMKMnTyGq84/avZZ6OdB4D8AAAA/PwAAAAAAAAABrgMAAEoCAADiQAcVHFbOP068WUsjhuA/AAAAP04AAAAAAAAAAa8DAABKAgAAaiXEoK8Jzj+rcxmHbdvgPwAAAD9OAAAAAAAAAAGwAwAASgIAAJDSfbm/ys0/62hwrQU64T8AAAA/bgAAAAAAAAABsQMAAEoCAADuEDHsyKbNP5iqnuXckOE/AAAAP24AAAAAAAAAAbIDAABKAgAAhODdOMudzT8PaPvyT/rhPwAAAD9uAAAAAAAAAAGzAwAASgIAAITg3TjLnc0/lIYMCxxf4j8AAAA/fQAAAAAAAAABtAMAAEoCAABWQYSfxq/NPwtEaRiPyOI/AAAAP30AAAAAAAAAAbUDAABKAgAA+ALRbL3TzT+PYnowWy3jPwAAAD+cAAAAAAAAAAG2AwAASgIAAHAeFOEpIM4/+Xrudv594z8AAAA/nAAAAAAAAAABtwMAAEoCAACCAlTiEnrOPxLFvwSer+M/AAAAP5wAAAAAAAAAAbgDAABKAgAAakc6Svflzj9ik2K9oc7jPwAAAD+8AAAAAAAAAAG5AwAASgIAACDtxhjXY88/3YQilrDf4z8AAAA/vAAAAAAAAAABugMAAEoCAABwwvmzVQfQP3E4S4Rx5+M/AAAAP7wAAAAAAAAAAbsDAABKAgAAtEWTTkNP0D+ZW2ikfNnjPwAAAD/bAAAAAAAAAAG8AwAASgIAAJSRKXatpNA/Lctc1sbD4z8AAAA/2wAAAAAAAAABvQMAAEoCAABBRRbEmPXQPy6HKBpQpuM/AAAAP9sAAAAAAAAAAb4DAABKAgAApI3UC0BW0T/fuIVhTIfjPwAAAD/rAAAAAAAAAAG/AwAASgIAAE9BwVkrp9E/tg0AyVNa4z8AAAA/6wAAAAAAAAABwAMAAEoCAACTxFr0GO/RPxZxuldMHOM/AAAAPwkBAAAAAAAAAcEDAABKAgAAvnsfIsc00j/84rQNNs3iPwAAAD8JAQAAAAAAAAHCAwAASgIAALOaOnb2ddI/uzGSoxSM4j8AAAA/CQEAAAAAAAABwwMAAEoCAADxJITQaafSPw00mCe0UuI/AAAAPygBAAAAAAAAAcQDAABKAgAA4UpP5B7S0j9ul1K2rBTiPwAAAD8oAQAAAAAAAAHFAwAASgIAAJ3YcB5V+NI/bg/qPb/Z4T8AAAA/KAEAAAAAAAABxgMAAEoCAACi0cBezw7TP4pJ6tqDleE/AAAAP0cBAAAAAAAAAccDAABKAgAAP5q960sc0z9/YM1XPV/hPwAAAD9HAQAAAAAAAAHIAwAASgIAACXO6H4MGtM/m94BsXg44T8AAAA/RwEAAAAAAAAByQMAAEoCAAC8nZXLDhHTP2XSxw0nEOE/AAAAP1cBAAAAAAAAAcoDAABKAgAA6zzvZBP/0j+PsbBxu+TgPwAAAD9XAQAAAAAAAAHLAwAASgIAAGRHdwRc3dI/upCZ1U+54D8AAAA/dgEAAAAAAAABzAMAAEoCAABAiQIXKK7SP55GyEewh+A/AAAAP3YBAAAAAAAAAc0DAABKAgAAs5o6dvZ10j8ZsB+o0V3gPwAAAD+GAQAAAAAAAAHOAwAASgIAACWsctXEPdI/J82f9rM74D8AAAA/hgEAAAAAAAABzwMAAEoCAAB/8dXHUwPSPxooty/kIuA/AAAAP5UBAAAAAAAAAdADAABKAgAA2DY5uuLI0T9rbvFv+gbgPwAAAD+VAQAAAAAAAAHRAwAASgIAAGQURobwktE/fGlXYCHW3z8AAAA/tQEAAAAAAAAB0gMAAEoCAABBVtGYvGPRP9rMEe8ZmN8/AAAAP7UBAAAAAAAAAdMDAABKAgAA6P+y0Qkw0T/2BhKM3lPfPwAAAD+1AQAAAAAAAAHUAwAASgIAAI+plApX/NA/VmrMGtcV3z8AAAA/1AEAAAAAAAAB1QMAAEoCAABr6x8dI83QPz4g+4w35N4/AAAAP9QBAAAAAAAAAdYDAABKAgAAesVUCW6i0D/E6gb4sbXePwAAAD/UAQAAAAAAAAHXAwAASgIAAL83M883fNA/7snvW0aK3j8AAAA/5AEAAAAAAAAB2AMAAEoCAADOEWi7glHQP4Q55I2QdN4/AAAAP+QBAAAAAAAAAdkDAABKAgAALVAb7ost0D/85m+qKGjePwAAAD8DAgAAAAAAAAHaAwAASgIAAFf2JEcWBdA/WtKSsQ5l3j8AAAA/AwIAAAAAAAAB2wMAAEoCAAAGMq2Au8/PP5z7TKNCa94/AAAAPwMCAAAAAAAAAdwDAABKAgAAjBZqDE+Dzz8KjFhx+IDePwAAAD8iAgAAAAAAAAHdAwAASgIAAHgyKgtmKc8/+m7YIhaj3j8AAAA/IgIAAAAAAAAB3gMAAEoCAABgVZrJArnOP9KP776Bzt4/AAAAPyICAAAAAAAAAd8DAABKAgAAYFWayQK5zj/Sj+++gc7ePwAAAD9BAgAAAAAAAAHgAwAASgIAAGBVmskCuc4/0o/vvoHO3j8AAAA/QQIAAAAAAAAB4QMAAEoCAABgVZrJArnOP9KP776Bzt4/AAAAP0ECAAAAAAAAAeIDAABKAgAAg+Jrv2Gk2D+twTv5zlHXPwAAAD8AAAAAAAAAAAHjAwAASgIAAIPia79hpNg/rcE7+c5R1z8AAAA/DwAAAAAAAAAB5AMAAEoCAABJUXKlaInYP0zm6eLDytc/AAAAPw8AAAAAAAAAAeUDAABKAgAAK4xN+K5w2D/rCpjMuEPYPwAAAD8fAAAAAAAAAAHmAwAASgIAAD9f0iR0XNg/U6t0i0nP2D8AAAA/LwAAAAAAAAAB5wMAAEoCAAAhmq13ukPYP7xLUUraWtk/AAAAPy8AAAAAAAAAAegDAABKAgAAmaQ1FwMi2D8KKsXzuO/ZPwAAAD8+AAAAAAAAAAHpAwAASgIAAC17kiOLAtg/L6HnwBV12j8AAAA/PgAAAAAAAAAB6gMAAEoCAADXHcScUuXXP87FlaoK7to/AAAAP10AAAAAAAAAAesDAABKAgAA7fBIyRfR1z+wE/6FM23bPwAAAD9dAAAAAAAAAAHsAwAASgIAAM8rJBxeuNc/dp/9S6r12z8AAAA/XQAAAAAAAAAB7QMAAEoCAACvZv9upJ/XPzwr/REhftw/AAAAP30AAAAAAAAAAe4DAABKAgAAddUFVauE1z+06FkflOfcPwAAAD99AAAAAAAAAAHvAwAASgIAANMTuYe0YNc/YiqIV2s+3T8AAAA/fQAAAAAAAAAB8AMAAEoCAADTE7mHtGDXP2IqiFdrPt0/AAAAP4wAAAAAAAAAAfEDAABKAgAA0xO5h7Rg1z9iKohXaz7dPwAAAD+MAAAAAAAAAAHyAwAASgIAANMTuYe0YNc/YiqIV2s+3T8AAAA/rAAAAAAAAAAB8wMAAEoCAAAdbiy51OLWP3IsNTCJDN8/AAAAPwAAAAAAAAAAAfQDAABKAgAAHW4sudTi1j9yLDUwiQzfPwAAAD8QAAAAAAAAAAH1AwAASgIAAB1uLLnU4tY/ciw1MIkM3z8AAAA/EAAAAAAAAAAB9gMAAEoCAAAdbiy51OLWP3IsNTCJDN8/AAAAPx8AAAAAAAAAAfcDAABKAgAAEXyMOOC11j+Wo1f95ZHfPwAAAD8fAAAAAAAAAAH4AwAASgIAACdPEWWlodY/DmG0Cln73z8AAAA/LwAAAAAAAAAB+QMAAEoCAABX7mr+qY/WP9ZCMfomOuA/AAAAPz8AAAAAAAAAAfoDAABKAgAAPSKWkWqN1j9233ZrLnjgPwAAAD8/AAAAAAAAAAH7AwAASgIAANnqkh7nmtY/4ffqsdHI4D8AAAA/XgAAAAAAAAAB/AMAAEoCAABBG+bR5KPWP8QBH9GDKuE/AAAAP14AAAAAAAAAAf0DAABKAgAAlXi0WB3B1j8tXsfTnZjhPwAAAD9eAAAAAAAAAAH+AwAASgIAAOnVgt9V3tY/N89Mz9EJ4j8AAAA/fQAAAAAAAAAB/wMAAEoCAABX/yXTzf3WP7vtXeedbuI/AAAAP30AAAAAAAAAAQAEAABKAgAAqVz0WQYb1z8LRGkYj8jiPwAAAD+NAAAAAAAAAAEBBAAASgIAAJmCv227Rdc/MjMjbf4S4z8AAAA/jQAAAAAAAAABAgQAAEoCAADz2N00bnnXPyJa19qSUuM/AAAAP40AAAAAAAAAAQMEAABKAgAAmZN6Qt+z1z/sGTpspYLjPwAAAD+sAAAAAAAAAAEEBAAASgIAAEFOF1BQ7tc/mtP/K4+e4z8AAAA/rAAAAAAAAAABBQQAAEoCAABPOQcRvzHYP9CbBRNqqeM/AAAAP6wAAAAAAAAAAQYEAABKAgAAD8B4i29u2D/d/Lkdw6TjPwAAAD/LAAAAAAAAAAEHBAAASgIAANNG6gUgq9g/w/YcTJqQ4z8AAAA/ywAAAAAAAAABCAQAAEoCAACvmTDtD+rYP4/q4qhIaOM/AAAAP8sAAAAAAAAAAQkEAABKAgAAvYQgrn4t2T9MOcA+JyfjPwAAAD/qAAAAAAAAAAEKBAAASgIAAH0Lkigvatk/M6u69BDY4j8AAAA/6gAAAAAAAAABCwQAAEoCAAAL+lnJYKLZP7sxkqMUjOI/AAAAP+oAAAAAAAAAAQwEAABKAgAAq7umllfG2T/Ya5JA2UfiPwAAAD8KAQAAAAAAAAENBAAASgIAALO09tbR3Nk/X/Jp79z74T8AAAA/CgEAAAAAAAABDgQAAEoCAACDFZ09ze7ZP4qNHpf6suE/AAAAPwoBAAAAAAAAAQ8EAABKAgAAOapuN4n+2T/3UY0wTHDhPwAAAD8pAQAAAAAAAAEQBAAASgIAADmqbjeJ/tk/tqBqxiov4T8AAAA/KQEAAAAAAAABEQQAAEoCAADpRfDwyvfZPwijcErK9eA/AAAAPykBAAAAAAAAARIEAABKAgAAGeVJis/l2T+ezjDAncLgPwAAAD85AQAAAAAAAAETBAAASgIAAC+4zraU0dk/JZk8KxiU4D8AAAA/OQEAAAAAAAABFAQAAEoCAAD1JtWcm7bZP054JY+saOA/AAAAP1gBAAAAAAAAARUEAABKAgAA0Whgr2eH2T9q9lno50HgPwAAAD9YAQAAAAAAAAEWBAAASgIAAF9GbXt1Udk/eRPaNsof4D8AAAA/WAEAAAAAAAABFwQAAEoCAADRV6XaQxnZPyhFN37GAOA/AAAAP3cBAAAAAAAAARgEAABKAgAAEdEzYJPc2D+w7SiLhcPfPwAAAD93AQAAAAAAAAEZBAAASgIAABuyGAxkm9g/EFHjGX6F3z8AAAA/dwEAAAAAAAABGgQAAEoCAAAnk/23NFrYP7LdV5qqTd8/AAAAP4cBAAAAAAAAARsEAABKAgAAk6vl1ogL2D9yLDUwiQzfPwAAAD+HAQAAAAAAAAEcBAAASgIAAOf3+Iidutc/qiie4v++3j8AAAA/pgEAAAAAAAABHQQAAEoCAAA7RAw7smnXPyROwYaqd94/AAAAP6YBAAAAAAAAAR4EAABKAgAALVkcekMm1z/uQYfjWE/ePwAAAD+mAQAAAAAAAAEfBAAASgIAAFEG1pJT59Y//l4HMjst3j8AAAA/xQEAAAAAAAABIAQAAEoCAABd57o+JKbWP/5eBzI7Ld4/AAAAP8UBAAAAAAAAASEEAABKAgAAgZR0VzRn1j8KBPD4CkbePwAAAD/FAQAAAAAAAAEiBAAASgIAAPWlrLYCL9Y//OZvqiho3j8AAAA/5AEAAAAAAAABIwQAAEoCAADP5zfJzv/VP9QHh0aUk94/AAAAP+QBAAAAAAAAASQEAABKAgAAXMVEldzJ1T8i1in/l7LePwAAAD/kAQAAAAAAAAElBAAASgIAAIZrTu5modU/LnsSxmfL3j8AAAA/9AEAAAAAAAABJgQAAEoCAACGa07uZqHVPy57EsZny94/AAAAP/QBAAAAAAAAAScEAABKAgAAhmtO7mah1T8uexLGZ8vePwAAAD/0AQAAAAAAAAEoBAAASgIAAIZrTu5modU/LnsSxmfL3j8AAAA/EwIAAAAAAAABKQQAAEoCAAAdABB0kdjaP25t3aD7xdg/AAAAPwAAAAAAAAAAASoEAABKAgAAHQAQdJHY2j9ubd2g+8XYPwAAAD8fAAAAAAAAAAErBAAASgIAAEO+hGHFB9s/T0Ou9BGA2T8AAAA/HwAAAAAAAAABLAQAAEoCAACDSM67ODnbP+3vxFb0M9o/AAAAPy8AAAAAAAAAAS0EAABKAgAArf+S6eZ+2z/ph/6/vOTaPwAAAD8vAAAAAAAAAAEuBAAASgIAAItLKRFR1Ns/rptm/iCo2z8AAAA/TgAAAAAAAAABLwQAAEoCAABrl784uyncPwgfw27PVdw/AAAAP04AAAAAAAAAATAEAABKAgAAZa8qzWSB3D/4ERQRyO3cPwAAAD9OAAAAAAAAAAExBAAASgIAAGHHlWEO2dw/RPCHuqaC3T8AAAA/XgAAAAAAAAABMgQAAEoCAADFD1SptTndPxohcEftI94/AAAAP14AAAAAAAAAATMEAABKAgAAo1vq0B+P3T/grG8NZKzePwAAAD99AAAAAAAAAAE0BAAASgIAAEsWh96Qyd0/VmrMGtcV3z8AAAA/fQAAAAAAAAABNQQAAEoCAABLFofekMndP1ZqzBrXFd8/AAAAP30AAAAAAAAAATYEAABKAgAASxaH3pDJ3T9Waswa1xXfPwAAAD+MAAAAAAAAAAE3BAAASgIAAEsWh96Qyd0/VmrMGtcV3z8AAAA/jAAAAAAAAAABOAQAAEoCAACrVDoRmqXdP1HwvBa/LeA/AAAAPwAAAAAAAAAAATkEAABKAgAAq1Q6EZql3T9R8LwWvy3gPwAAAD8fAAAAAAAAAAE6BAAASgIAAKtUOhGapd0/UfC8Fr8t4D8AAAA/HwAAAAAAAAABOwQAAEoCAACfYpqQpXjdP/9lThoyLOA/AAAAPx8AAAAAAAAAATwEAABKAgAAmWlKUCti3T+u298dpSrgPwAAAD8vAAAAAAAAAAE9BAAASgIAAJVw+g+xS90/oXorE0wv4D8AAAA/LwAAAAAAAAABPgQAAEoCAAB1q9Vi9zLdPyfNn/azO+A/AAAAP00AAAAAAAAAAT8EAABKAgAA7bVdAkAR3T/xSM7LT07gPwAAAD9NAAAAAAAAAAFABAAASgIAALUkZOhG9tw//u22kh9n4D8AAAA/TQAAAAAAAAABQQQAAEoCAAAtL+yHj9TcP0FbpUDKiuA/AAAAP2wAAAAAAAAAAUIEAABKAgAA2dEdAVe33D+6kJnVT7ngPwAAAD9sAAAAAAAAAAFDBAAASgIAAO+koi0co9w/nFaZOIv94D8AAAA/bAAAAAAAAAABRAQAAEoCAAC7DPlTnZ7cP9GmB5hTQ+E/AAAAP3wAAAAAAAAAAUUEAABKAgAA1djNwNyg3D/c01jXEJfhPwAAAD98AAAAAAAAAAFGBAAASgIAAFnV9eAZrNw/KipkCALx4T8AAAA/mwAAAAAAAAABRwQAAEoCAAB3mhqO08TcPyj2AD1mSeI/AAAAP5sAAAAAAAAAAUgEAABKAgAAF1xnW8ro3D9eRm+cLo/iPwAAAD+bAAAAAAAAAAFJBAAASgIAAAmCMm9/E90//OK0DTbN4j8AAAA/ugAAAAAAAAABSgQAAEoCAABHDHzJ8kTdPwrM0ZB8A+M/AAAAP7oAAAAAAAAAAUsEAABKAgAAB5PtQ6OB3T8jFqMeHDXjPwAAAD+6AAAAAAAAAAFMBAAASgIAAMsZX75Tvt0/tg0AyVNa4z8AAAA/2gAAAAAAAAABTQQAAEoCAABv1PvLxPjdPyOeC5cJcOM/AAAAP9oAAAAAAAAAAU4EAABKAgAAZfMWIPQ53j+bj8tvGIHjPwAAAD/aAAAAAAAAAAFPBAAASgIAAN8OWpRght4/7Bk6bKWC4z8AAAA/6QAAAAAAAAABUAQAAEoCAAC9WvC7ytveP8Sy6I8jc+M/AAAAP+kAAAAAAAAAAVEEAABKAgAA0T4wvbM13z8HmG7F4FvjPwAAAD8JAQAAAAAAAAFSBAAASgIAAAHvRCvckd8/c6ARG6k24z8AAAA/CQEAAAAAAAABUwQAAEoCAABlNwNzg/LfP1pWQI0JBeM/AAAAPwkBAAAAAAAAAVQEAABKAgAAiPV3YLch4D+sWEYRqcviPwAAAD8oAQAAAAAAAAFVBAAASgIAAOq4sJ0PQOA/rtDdmLuQ4j8AAAA/KAEAAAAAAAABVgQAAEoCAAAwsBRuKFzgP16+BiRBVOI/AAAAPygBAAAAAAAAAVcEAABKAgAATnU5G+J04D+Wum/WtwbiPwAAAD9HAQAAAAAAAAFYBAAASgIAAFJuiVtci+A/HkFHhbu64T8AAAA/RwEAAAAAAAABWQQAAEoCAAD+nPCe+JngP+rw2CXzdOE/AAAAP0cBAAAAAAAAAVoEAABKAgAATAFv5bag4D+OfU2mHz3hPwAAAD9XAQAAAAAAAAFbBAAASgIAADI1mnh3nuA/7eAHNRj/4D8AAAA/VwEAAAAAAAABXAQAAEoCAADWarF7mZbgP9OWNqd4zeA/AAAAP3YBAAAAAAAAAV0EAABKAgAAOqK07hyJ4D8XOIggv5jgPwAAAD92AQAAAAAAAAFeBAAASgIAAIIN4/RgeeA/QRdxhFNt4D8AAAA/hgEAAAAAAAABXwQAAEoCAACkRtLXRWbgP5++X8/CTOA/AAAAP4YBAAAAAAAAAWAEAABKAgAAoE2Cl8tP4D+heisTTC/gPwAAAD+VAQAAAAAAAAFhBAAASgIAAI7ux6AxOOA/Q0vUT+8U4D8AAAA/lQEAAAAAAAABYgQAAEoCAABiwzg9WB7gP2xM1xE/+N8/AAAAP7QBAAAAAAAAAWMEAABKAgAAl8+sTAL33z+WK8B108zfPwAAAD+0AQAAAAAAAAFkBAAASgIAAAfolGtWqN8/vgqp2Weh3z8AAAA/tAEAAAAAAAABZQQAAEoCAACNzFH36VvfP+jpkT38dd8/AAAAP9QBAAAAAAAAAWYEAABKAgAAS0m4XPwT3z88MMx9ElrfPwAAAD/UAQAAAAAAAAFnBAAASgIAAO35SVXPyd4/LIvjtkJB3z8AAAA/1AEAAAAAAAABaAQAAEoCAACPqttNon/eP0hNTMz0N98/AAAAP+MBAAAAAAAAAWkEAABKAgAA3/2evzwY3j8SyXqhkErfPwAAAD/jAQAAAAAAAAFqBAAASgIAAEcdN54Ws90/psDXS8hv3z8AAAA/AwIAAAAAAAABawQAAEoCAACVcPoPsUvdP1ICBoSfxt8/AAAAPwMCAAAAAAAAAWwEAABKAgAA/Y+S7orm3D9DS9RP7xTgPwAAAD8DAgAAAAAAAAFtBAAASgIAADMXgfPlfNw/Cws34QFF4D8AAAA/IgIAAAAAAAABbgQAAEoCAAAzF4Hz5XzcPwsLN+EBReA/AAAAPyICAAAAAAAAAW8EAABKAgAAMxeB8+V83D8LCzfhAUXgPwAAAD8iAgAAAAAAAAFwBAAASgIAADMXgfPlfNw/Cws34QFF4D8AAAA/IgIAAAAAAAABcQQAAEoCAADoJ1U9J3vAPwYg1z3OluM/AAAAPwAAAAAAAAAAAXIEAABKAgAA6CdVPSd7wD8GINc9zpbjPwAAAD8PAAAAAAAAAAFzBAAASgIAAOgnVT0ne8A/BiDXPc6W4z8AAAA/DwAAAAAAAAABdAQAAEoCAADoJ1U9J3vAPwYg1z3OluM/AAAAPx8AAAAAAAAAAXUEAABKAgAA6CdVPSd7wD8GINc9zpbjPwAAAD8fAAAAAAAAAAF2BAAASgIAAEBtuC+2QMA/flXL0lPF4z8AAAA/PgAAAAAAAAABdwQAAEoCAAAI3L4VvSXAP2KTYr2hzuM/AAAAPz4AAAAAAAAAAXgEAABKAgAA+NM9KpHxvz9+mf+OyuLjPwAAAD9OAAAAAAAAAAF5BAAASgIAAKxeBA+vfL8/OrR5WQ364z8AAAA/TgAAAAAAAAABegQAAEoCAAAkWNHZ0+y+P79KIvnrI+Q/AAAAP14AAAAAAAAAAXsEAABKAgAANCFL8fpTvj8qH2KDGFfkPwAAAD9tAAAAAAAAAAF8BAAASgIAANy5cVUksr0/KKfK+wWS5D8AAAA/bQAAAAAAAAABfQQAAEoCAABUsz4gSSK9P6Ag80wC3uQ/AAAAP30AAAAAAAAAAX4EAABKAgAARM/+HmDIvD/TcGGsyiPlPwAAAD99AAAAAAAAAAF/BAAASgIAAJQbEtF0d7w/uDZhDwZo5T8AAAA/nAAAAAAAAAABgAQAAEoCAADoZyWDiSa8P/rng3knqeU/AAAAP5wAAAAAAAAAAYEEAABKAgAAbFOSzqLDuz8G0aD8bd/lPwAAAD+cAAAAAAAAAAGCBAAASgIAAJAATOeyhLs/Vp9DtXH+5T8AAAA/uwAAAAAAAAABgwQAAEoCAACQAEznsoS7P1afQ7Vx/uU/AAAAP7sAAAAAAAAAAYQEAABKAgAAkABM57KEuz9Wn0O1cf7lPwAAAD+7AAAAAAAAAAGFBAAASgIAAJAATOeyhLs/Vp9DtXH+5T8AAAA/ywAAAAAAAAABhgQAAEoCAACQAEznsoS7P3zSMcZXZuY/AAAAPwAAAAAAAAAAAYcEAABKAgAAkABM57KEuz980jHGV2bmPwAAAD8fAAAAAAAAAAGIBAAASgIAAJAATOeyhLs/fNIxxldm5j8AAAA/HwAAAAAAAAABiQQAAEoCAACQAEznsoS7P3zSMcZXZuY/AAAAPy8AAAAAAAAAAYoEAABKAgAAkABM57KEuz980jHGV2bmPwAAAD8vAAAAAAAAAAGLBAAASgIAAJTXJX7lvro/BOFx7UhV5j8AAAA/PgAAAAAAAAABjAQAAEoCAADgMZmvBUG6P7JWA/G7U+Y/AAAAPz4AAAAAAAAAAY0EAABKAgAAHJpsYDGWuT8E4XHtSFXmPwAAAD9eAAAAAAAAAAGOBAAASgIAAIyhmaph2bg/9X+94u9Z5j8AAAA/XgAAAAAAAAABjwQAAEoCAACKhtPAn+a3P0YKLN98W+Y/AAAAP20AAAAAAAAAAZAEAABKAgAAvvwG8dYOtz85qXfUI2DmPwAAAD9tAAAAAAAAAAGRBAAASgIAAIhC520QLrY/YRDJsKVv5j8AAAA/fQAAAAAAAAABkgQAAEoCAABKlidqVSC1PyqM94VBguY/AAAAP30AAAAAAAAAAZMEAABKAgAADupnZpoStD/M5Ag70qLmPwAAAD+cAAAAAAAAAAGUBAAASgIAAADdAfzj8rI/2M0lvhjZ5j8AAAA/nAAAAAAAAAABlQQAAEoCAADKIuJ4HRKyPxp/SCg6Guc/AAAAP5wAAAAAAAAAAZYEAABKAgAAolpidktesT/HfEKkmlPnPwAAAD+sAAAAAAAAAAGXBAAASgIAALIj3I1yxbA/CS5lDryU5z8AAAA/rAAAAAAAAAABmAQAAEoCAADM3vUljlmwP+zzZHH32Oc/AAAAP8sAAAAAAAAAAZkEAABKAgAAiFtci6ARsD+19/u+gCboPwAAAD/LAAAAAAAAAAGaBAAASgIAAIhbXIugEbA/zoUBCZd16D8AAAA/2wAAAAAAAAABmwQAAEoCAAD6fU+/kkewPzeedU86xug/AAAAP9sAAAAAAAAAAZwEAABKAgAAEGKPwHuhsD9t7uOuAgzpPwAAAD/qAAAAAAAAAAGdBAAASgIAAGrJaFxSQ7E/k92dA3JW6T8AAAA/6gAAAAAAAAABngQAAEoCAACQkeheJPexP3ajnWatmuk/AAAAPwkBAAAAAAAAAZ8EAABKAgAA0D2oYt8Esz/GtXTbJ9fpPwAAAD8JAQAAAAAAAAGgBAAASgIAAK6rtDORNrQ/FchLUKIT6j8AAAA/CQEAAAAAAAABoQQAAEoCAACQGcEEQ2i1P3I71891S+o/AAAAPykBAAAAAAAAAaIEAABKAgAAysWACP51tj/qcMtk+3nqPwAAAD8pAQAAAAAAAAGjBAAASgIAAK4zjdmvp7c/Lt65Eqad6j8AAAA/KQEAAAAAAAABpAQAAEoCAACMoZmqYdm4P+r4M93otOo/AAAAPzgBAAAAAAAAAaUEAABKAgAAUFSM4/d2uj99rFzLqbzqPwAAAD84AQAAAAAAAAGmBAAASgIAANSD5YGgzLs/LCLuzhy76j8AAAA/WAEAAAAAAAABpwQAAEoCAABUsz4gSSK9P0jkVuTOseo/AAAAP1gBAAAAAAAAAagEAABKAgAACILxV/Zlvj/P8pYLwKDqPwAAAD9YAQAAAAAAAAGpBAAASgIAACCB90Khsr8/EtgcQX2J6j8AAAA/dwEAAAAAAAABqgQAAEoCAAB+9wGKKXLAP3/gv5ZFZOo/AAAAP3cBAAAAAAAAAasEAABKAgAA0mWL5YX9wD9L1IXz8zvqPwAAAD93AQAAAAAAAAGsBAAASgIAACbUFEHiiME/PutocK0F6j8AAAA/lgEAAAAAAAABrQQAAEoCAADceaEPwgbCP4OMuunz0Ok/AAAAP5YBAAAAAAAAAa4EAABKAgAA8F3hEKtgwj+5zFdY4aDpPwAAAD+WAQAAAAAAAAGvBAAASgIAAGh5JIUXrcI/T/gXzrRt6T8AAAA/pgEAAAAAAAABsAQAAEoCAACq/L0fBfXCP/KEjE7hNek/AAAAP6YBAAAAAAAAAbEEAABKAgAAgla0xnodwz+x02nkv/ToPwAAAD/FAQAAAAAAAAGyBAAASgIAACQYAZRxQcM/2m4ejN2r6D8AAAA/xQEAAAAAAAABswQAAEoCAACMSFRHb0rDP6YesCwVZug/AAAAP8UBAAAAAAAAAbQEAABKAgAAWLCqbfBFwz9XDNm3minoPwAAAD/kAQAAAAAAAAG1BAAASgIAALznreBzOMM/7DeZLW725z8AAAA/5AEAAAAAAAABtgQAAEoCAADshgd6eCbDP+2vMLWAu+c/AAAAP+QBAAAAAAAAAbcEAABKAgAAFC0R0wL+wj+D2/AqVIjnPwAAAD8DAgAAAAAAAAG4BAAASgIAAAo7cVIO0cI/rLrZjuhc5z8AAAA/AwIAAAAAAAABuQQAAEoCAABkgNREnZbCP3eun+uWNOc/AAAAPwMCAAAAAAAAAboEAABKAgAAiC2OXa1Xwj/ltkJBXw/nPwAAAD8DAgAAAAAAAAG7BAAASgIAANx5oQ/CBsI/G/ffr0zf5j8AAAA/AwIAAAAAAAABvAQAAEoCAAD6LQvoV7HBP6PB6xrHsOY/AAAAPyICAAAAAAAAAb0EAABKAgAAfhl4M3FOwT97FmaCzoPmPwAAAD8iAgAAAAAAAAG+BAAASgIAAGQ86PEN3sA/K0jDycpk5j8AAAA/MgIAAAAAAAABvwQAAEoCAAAcwP4Wpn/AP3AtSf+HTeY/AAAAPzICAAAAAAAAAcAEAABKAgAApKS7ojkzwD8EnT0x0jfmPwAAAD9CAgAAAAAAAAHBBAAASgIAAChzl8OV378/jKt9WMMm5j8AAAA/QgIAAAAAAAABwgQAAEoCAAA8PBHbvEa/P7POmnjOGOY/AAAAP2ECAAAAAAAAAcMEAABKAgAACILxV/Zlvj/PkAOOgA/mPwAAAD9hAgAAAAAAAAHEBAAASgIAAKAoeDsrl70/i2dJnEwJ5j8AAAA/YQIAAAAAAAABxQQAAEoCAAA03V6ea5u8PwQV1bjk/OU/AAAAP4ACAAAAAAAAAcYEAABKAgAADBXfm5nnuz8g1z3OlvPlPwAAAD+AAgAAAAAAAAHHBAAASgIAAORMX5nHM7s/3a2D3GLt5T8AAAA/gAIAAAAAAAAByAQAAEoCAABgRixk7KO6P+sOOOe76OU/AAAAP5ACAAAAAAAAAckEAABKAgAAYB0G+x7euT87mabjSOrlPwAAAD+QAgAAAAAAAAHKBAAASgIAAGAdBvse3rk/O5mm40jq5T8AAAA/rwIAAAAAAAABywQAAEoCAABgHQb7Ht65PzuZpuNI6uU/AAAAP68CAAAAAAAAAcwEAABKAgAAYB0G+x7euT87mabjSOrlPwAAAD+vAgAAAAAAAAHNBAAASgIAAMLg/SDuTsM/mwdj9ypG4z8AAAA/AAAAAAAAAAABzgQAAEoCAADC4P0g7k7DP5sHY/cqRuM/AAAAPyAAAAAAAAAAAc8EAABKAgAAAGtHe2GAwz9zKHqTlnHjPwAAAD8gAAAAAAAAAAHQBAAASgIAANbEPSLXqMM/V6pFOluY4z8AAAA/IAAAAAAAAAAB0QQAAEoCAAAUT4d8StrDPx9qqMttyOM/AAAAPy8AAAAAAAAAAdIEAABKAgAAJjPHfTM0xD993TNLQQDkPwAAAD8/AAAAAAAAAAHTBAAASgIAAEIQV7+WpMQ/Ktstx6E55D8AAAA/PwAAAAAAAAAB1AQAAEoCAAD+rjPO8DjFPyljlj+PdOQ/AAAAP14AAAAAAAAAAdUEAABKAgAAHoUTUM6/xT9PUlCU/r7kPwAAAD9eAAAAAAAAAAHWBAAASgIAAKiElsUjZsY/g+byrz0i5T8AAAA/XgAAAAAAAAAB1wQAAEoCAAA6fWl78yLHP4Gyj+SheuU/AAAAP30AAAAAAAAAAdgEAABKAgAAZEXpfcXWxz/RCJsVk9TlPwAAAD99AAAAAAAAAAHZBAAASgIAAFZ8b2aeb8g/mQwyYxwi5j8AAAA/fQAAAAAAAAAB2gQAAEoCAAAMIvw0fu3IPytIw8nKZOY/AAAAP40AAAAAAAAAAdsEAABKAgAAIAY8NmdHyT/1ByZb3ZTmPwAAAD+NAAAAAAAAAAHcBAAASgIAAMLHiANea8k/RNbIE+Gz5j8AAAA/rAAAAAAAAAAB3QQAAEoCAABekIWQ2njJPw5S9+h8xuY/AAAAP6wAAAAAAAAAAd4EAABKAgAAXpCFkNp4yT8OUvfofMbmPwAAAD+sAAAAAAAAAAHfBAAASgIAAF6QhZDaeMk/DlL36HzG5j8AAAA/vAAAAAAAAAAB4AQAAEoCAABekIWQ2njJPw5S9+h8xuY/AAAAP7wAAAAAAAAAAeEEAABKAgAAhF+1UjIWyj+xmjetMnHmPwAAAD8AAAAAAAAAAAHiBAAASgIAAIRftVIyFso/sZo3rTJx5j8AAAA/EAAAAAAAAAAB4wQAAEoCAAAKRHLexcnJP0VOYJvzeOY/AAAAPxAAAAAAAAAAAeQEAABKAgAA/lHSXdGcyT++PyB0AormPwAAAD8gAAAAAAAAAAHlBAAASgIAAI4v3ynfZsk/HG93N1+k5j8AAAA/IAAAAAAAAAAB5gQAAEoCAABKrEWP8R7JP/OPjtPKz+Y/AAAAPy8AAAAAAAAAAecEAABKAgAA0pACG4XSyD+ULNRE0g3nPwAAAD8/AAAAAAAAAAHoBAAASgIAACrWZQ0UmMg//ERIi3Ve5z8AAAA/PwAAAAAAAAAB6QQAAEoCAADyRGzzGn3IP7YrX4oczuc/AAAAP08AAAAAAAAAAeoEAABKAgAAHuTFjB9ryD9VUA10EUfoPwAAAD9PAAAAAAAAAAHrBAAASgIAAFZ8b2aeb8g/KT3BROHK6D8AAAA/bgAAAAAAAAAB7AQAAEoCAACMDWmAl4rIP/8pdRWxTuk/AAAAP24AAAAAAAAAAe0EAABKAgAANMgFjgjFyD+6EIwUWL7pPwAAAD9uAAAAAAAAAAHuBAAASgIAAOB78tvzFck/qb+o+tk46j8AAAA/jQAAAAAAAAAB7wQAAEoCAACSKC9qWX3JP9tTSxYZnOo/AAAAP40AAAAAAAAAAfAEAABKAgAAfmZlErj/yT8QpLl14eHqPwAAAD+NAAAAAAAAAAHxBAAASgIAAJw8RZSVhso/K+6KA4ET6z8AAAA/nQAAAAAAAAAB8gQAAEoCAACGens89AjLP9qnUMNqL+s/AAAAP50AAAAAAAAAAfMEAABKAgAAPiAIC9SGyz9f+sSm0jvrPwAAAD+8AAAAAAAAAAH0BAAASgIAAGTohw2mOsw/HNEKtZ416z8AAAA/vAAAAAAAAAAB9QQAAEoCAACUqVdQ8gTNP+cIBc7DKus/AAAAP8wAAAAAAAAAAfYEAABKAgAA8gmBLEO9zT/mxNARTQ3rPwAAAD/MAAAAAAAAAAH3BAAASgIAABLgYK4gRM4/A0MFa4jm6j8AAAA/2wAAAAAAAAAB+AQAAEoCAACa5pPj+9POP32sXMupvOo/AAAAP9sAAAAAAAAAAfkEAABKAgAAih0azNRszz+mi0UvPpHqPwAAAD/6AAAAAAAAAAH6BAAASgIAAFf2JEcWBdA/WHluusNU6j8AAAA/+gAAAAAAAAAB+wQAAEoCAAAXfZbBxkHQPyMpAFv7Duo/AAAAP/oAAAAAAAAAAfwEAABKAgAA7daMaDxq0D+eTiP/pcfpPwAAAD8aAQAAAAAAAAH9BAAASgIAAPLP3Ki2gNA/TjxMiiuL6T8AAAA/GgEAAAAAAAAB/gQAAEoCAABaADBctInQP14VmByXS+k/AAAAPxoBAAAAAAAAAf8EAABKAgAAdswEyfOL0D8cZHWydQrpPwAAAD8pAQAAAAAAAAEABQAASgIAAA2csRX2gtA/9HS7XQbA6D8AAAA/KQEAAAAAAAABAQUAAEoCAABw07SIeXXQP1XYdez+geg/AAAAP0kBAAAAAAAAAQIFAABKAgAAhaY5tT5h0D9VUA10EUfoPwAAAD9JAQAAAAAAAAEDBQAASgIAAIGt6XTEStA/fy/216Ub6D8AAAA/SQEAAAAAAAABBAUAAEoCAABg6MTHCjLQP/qYTTjH8ec/AAAAP2gBAAAAAAAAAQUFAABKAgAADYv2QNIU0D9mofCNj8znPwAAAD9oAQAAAAAAAAEGBQAASgIAADrKVlo61M8/kIDZ8SOh5z8AAAA/aAEAAAAAAAABBwUAAEoCAABYfsAy0H7PP0CyNjkgguc/AAAAP4cBAAAAAAAAAQgFAABKAgAArsrT5OQtzz+Q+HB5NmbnPwAAAD+HAQAAAAAAAAEJBQAASgIAADSvkHB44c4/1N32rvNO5z8AAAA/hwEAAAAAAAABCgUAAEoCAACI+6MijZDOP8g4DugjNuc/AAAAP5cBAAAAAAAAAQsFAABKAgAAqq8N+yI7zj+uMnEW+yHnPwAAAD+XAQAAAAAAAAEMBQAASgIAADCUyoa27s0/UQMaU54H5z8AAAA/tgEAAAAAAAABDQUAAEoCAADyCYEsQ73NP0JeMYzO7uY/AAAAP7YBAAAAAAAAAQ4FAABKAgAAHLCKhc2UzT+UpGvM5NLmPwAAAD+2AQAAAAAAAAEPBQAASgIAAOIekWvUec0/2InxAaK75j8AAAA/1QEAAAAAAAABEAUAAEoCAADWLPHq30zNP8zkCDvSouY/AAAAP9UBAAAAAAAAAREFAABKAgAAmqKnkGwbzT8Pyo5wj4vmPwAAAD/VAQAAAAAAAAESBQAASgIAAL5PYal83Mw/ozmDotl15j8AAAA/9AEAAAAAAAABEwUAAEoCAACwZHHoDZnMP7/767eLbOY/AAAAP/QBAAAAAAAAARQFAABKAgAAonmBJ59VzD8rSMPJymTmPwAAAD/0AQAAAAAAAAEVBQAASgIAAGLvN80rJMw/l5Sa2wld5j8AAAA/BAIAAAAAAAABFgUAAEoCAABUBEgMveDLP2HMlPQuUuY/AAAAPwQCAAAAAAAAARcFAABKAgAADoGucc+Yyz/ceSARx0XmPwAAAD8jAgAAAAAAAAEYBQAASgIAAP6VvrBgVcs/pbEaKuw65j8AAAA/IwIAAAAAAAABGQUAAEoCAAC4EiUWcw3LPwSdPTHSN+Y/AAAAPzMCAAAAAAAAARoFAABKAgAAqic1VQTKyj8R/vE7KzPmPwAAAD8zAgAAAAAAAAEbBQAASgIAAAB0SAcZeco/Ef7xOysz5j8AAAA/QwIAAAAAAAABHAUAAEoCAAC0914ssRrKP8Fzgz+eMeY/AAAAP0MCAAAAAAAAAR0FAABKAgAAyrkohFKYyT8twFpR3SnmPwAAAD9WAgAAAAAAAAEeBQAASgIAAKbq+MH6+sg/3DXsVFAo5j8AAAA/VgIAAAAAAAABHwUAAEoCAAC8rMIZnHjIPwSdPTHSN+Y/AAAAP1YCAAAAAAAAASAFAABKAgAAvKzCGZx4yD8EnT0x0jfmPwAAAD91AgAAAAAAAAEhBQAASgIAALyswhmceMg/BJ09MdI35j8AAAA/dQIAAAAAAAABIgUAAEoCAAC8rMIZnHjIPwSdPTHSN+Y/AAAAP3UCAAAAAAAAASMFAABKAgAAEOqofSPA0j9Vr6idjpyuPwAAAD8AAAAAAAAAAAEkBQAASgIAAIP74Nzxh9I/2AsZTDydsD8AAAA/IAAAAAAAAAABJQUAAEoCAACD++Dc8YfSP9gLGUw8nbA/AAAAPyAAAAAAAAAAASYFAABKAgAAg/vg3PGH0j/YCxlMPJ2wPwAAAD8gAAAAAAAAAAEnBQAASgIAAC+eEla5atI/UL5z1MVssz8AAAA/LwAAAAAAAAABKAUAAEoCAACuoeo1fF/SP0b+t5cxRLU/AAAAPz8AAAAAAAAAASkFAABKAgAAEdntqP9R0j9G4+QhbTS3PwAAAD8/AAAAAAAAAAEqBQAASgIAACWsctXEPdI/qCvMOqHmuD8AAAA/XgAAAAAAAAABKwUAAEoCAACjr0q1hzLSP1wyhRv+Qbo/AAAAP14AAAAAAAAAASwFAABKAgAA6xp5u8si0j98QeFRI3i7PwAAAD9eAAAAAAAAAAEtBQAASgIAAOchKXtRDNI/JqOxa7C6vD8AAAA/bgAAAAAAAAABLgUAAEoCAAAwjVeBlfzRPyxoPBQ2v70/AAAAP24AAAAAAAAAAS8FAABKAgAAMI1XgZX80T8saDwUNr+9PwAAAD+NAAAAAAAAAAEwBQAASgIAADCNV4GV/NE/LGg8FDa/vT8AAAA/jQAAAAAAAAABMQUAAEoCAAAwjVeBlfzRPyxoPBQ2v70/AAAAP40AAAAAAAAAATIFAABKAgAAy5lAYaHC0z/9K0wt4O6tPwAAAD8AAAAAAAAAAAEzBQAASgIAAMuZQGGhwtM//StMLeDurT8AAAA/HwAAAAAAAAABNAUAAEoCAADLmUBhocLTP/0rTC3g7q0/AAAAPx8AAAAAAAAAATUFAABKAgAAp9vLc22T0z8SgBmGxRSwPwAAAD8fAAAAAAAAAAE2BQAASgIAAKHiezPzfNM/9FXq2dvOsD8AAAA/LwAAAAAAAAABNwUAAEoCAABPha2sul/TP9Iruy3yiLE/AAAAPy8AAAAAAAAAATgFAABKAgAAkveLcoQ50z+OEtIsmfixPwAAAD8/AAAAAAAAAAE5BQAASgIAAHMyZ8XKINM/fI2LR3/Lsj8AAAA/TgAAAAAAAAABOgUAAEoCAADXaWo4ThPTP/BauUXNqrM/AAAAP04AAAAAAAAAATsFAABKAgAAVG1CGBEI0z9yzc8K66K0PwAAAD9tAAAAAAAAAAE8BQAASgIAAG45F4VQCtM/UqOgXgFdtT8AAAA/bQAAAAAAAAABPQUAAEoCAAALAhQSzRfTP5LcK0EQ2bU/AAAAP20AAAAAAAAAAT4FAABKAgAAp8oQn0kl0z+6y+WVfyO2PwAAAD98AAAAAAAAAAE/BQAASgIAAGNYMtl/S9M/4Lqf6u5ttj8AAAA/fAAAAAAAAAABQAUAAEoCAACh4nsz83zTP+pfiLG+hrY/AAAAP5sAAAAAAAAAAUEFAABKAgAA+zia+qWw0z9mDRTOVnq2PwAAAD+bAAAAAAAAAAFCBQAASgIAADnD41QZ4tM/Zg0UzlZ6tj8AAAA/mwAAAAAAAAABQwUAAEoCAACs5daICxjUP9IVtyMfVbY/AAAAP7sAAAAAAAAAAUQFAABKAgAAttd2CQBF1D/SFbcjH1W2PwAAAD+7AAAAAAAAAAFFBQAASgIAAHJlmEM2a9Q/TsNCQLdItj8AAAA/uwAAAAAAAAABRgUAAEoCAACr9pFdL4bUP9IVtyMfVbY/AAAAP9oAAAAAAAAAAUcFAABKAgAAYotjV+uV1D8Eqlk/Xri2PwAAAD/aAAAAAAAAAAFIBQAASgIAAOWHi3coodQ/Oj78Wp0btz8AAAA/2gAAAAAAAAABSQUAAEoCAABNuN4qJqrUP6JmQZIb4rc/AAAAP+kAAAAAAAAAAUoFAABKAgAAaISzl2Ws1D/uRLU7+na4PwAAAD/pAAAAAAAAAAFLBQAASgIAAJYjDTFqmtQ/2r9uVuBJuT8AAAA/CQEAAAAAAAABTAUAAEoCAACRKr3w74PUP+KE+f5lTro/AAAAPwkBAAAAAAAAAU0FAABKAgAAcmWYQzZr1D/qSYSn61K7PwAAAD8YAQAAAAAAAAFOBQAASgIAAB4Iyrz9TdQ/aryabAlLvD8AAAA/GAEAAAAAAAABTwUAAEoCAACXElJcRizUP9Lk36OHEb0/AAAAPygBAAAAAAAAAVAFAABKAgAA2oQwIhAG1D86DSXbBdi9PwAAAD8oAQAAAAAAAAFRBQAASgIAAAUrOnua3dM/lpCBS7SFvj8AAAA/RwEAAAAAAAABUgUAAEoCAAAVBW9n5bLTP67aUtlTt74/AAAAP0cBAAAAAAAAAVMFAABKAgAACxPP5vCF0z9aHIERKw6/PwAAAD9HAQAAAAAAAAFUBQAASgIAABrtA9M7W9M/5G719JIavz8AAAA/VwEAAAAAAAABVQUAAEoCAABDkw0sxjLTP67aUtlTt74/AAAAP1cBAAAAAAAAAVYFAABKAgAAQ5MNLMYy0z+u2lLZU7e+PwAAAD92AQAAAAAAAAFXBQAASgIAAEOTDSzGMtM/rtpS2VO3vj8AAAA/dgEAAAAAAAABWAUAAEoCAABDkw0sxjLTP67aUtlTt74/AAAAP3YBAAAAAAAAAVkFAABKAgAAJN+jUzCI0z/lxqcpfK2vPwAAAD8AAAAAAAAAAAFaBQAASgIAACTfo1MwiNM/5canKXytrz8AAAA/DwAAAAAAAAABWwUAAEoCAAAk36NTMIjTP+XGpyl8ra8/AAAAPw8AAAAAAAAAAVwFAABKAgAAJN+jUzCI0z/lxqcpfK2vPwAAAD8uAAAAAAAAAAFdBQAASgIAAGRp7a2judM/jC2lol0IsD8AAAA/LgAAAAAAAAABXgUAAEoCAADRkpChG9nTP6R3djD9ObA/AAAAPy4AAAAAAAAAAV8FAABKAgAAjSCy21H/0z84b9PaNF+wPwAAAD9OAAAAAAAAAAFgBQAASgIAAP9CpQ9ENdQ/ymYwhWyEsD8AAAA/TgAAAAAAAAABYQUAAEoCAAAKNUWQOGLUP0QUvKEEeLA/AAAAP04AAAAAAAAAAWIFAABKAgAA+VoQpO2M1D/KZjCFbISwPwAAAD9SAAAAAAAAAAFjBQAASgIAAPlaEKTtjNQ/ymYwhWyEsD8AAAA/UgAAAAAAAAABZAUAAEoCAAD5WhCk7YzUP8pmMIVshLA/AAAAP3IAAAAAAAAAAWUFAABKAgAA+VoQpO2M1D/KZjCFbISwPwAAAD9yAAAAAAAAAAFmBQAASgIAALizctkhYsg/h+iFrjI70j8AAAA/AAAAAAAAAAABZwUAAEoCAAC4s3LZIWLIP4foha4yO9I/AAAAPx8AAAAAAAAAAWgFAABKAgAAuLNy2SFiyD+H6IWuMjvSPwAAAD8fAAAAAAAAAAFpBQAASgIAAIoUGUAddMg/4uN5pvOt0j8AAAA/LwAAAAAAAAABagUAAEoCAAAm3RXNmYHIP6vnEPR8+9I/AAAAPy8AAAAAAAAAAWsFAABKAgAAWHW/phiGyD/ge7MPvF7TPwAAAD8/AAAAAAAAAAFsBQAASgIAAIwNaYCXisg/+E3tFUnL0z8AAAA/TgAAAAAAAAABbQUAAEoCAACMDWmAl4rIP77Z7Nu/U9Q/AAAAP04AAAAAAAAAAW4FAABKAgAAWHW/phiGyD/JjqaTauLUPwAAAD9eAAAAAAAAAAFvBQAASgIAAFh1v6YYhsg/xZ53hEVY1T8AAAA/XgAAAAAAAAABcAUAAEoCAAC8rMIZnHjIP9LLyMMCrNU/AAAAP30AAAAAAAAAAXEFAABKAgAA7Escs6BmyD/RUzE88ObVPwAAAD99AAAAAAAAAAFyBQAASgIAAOxLHLOgZsg/0VMxPPDm1T8AAAA/fQAAAAAAAAABcwUAAEoCAADsSxyzoGbIP9FTMTzw5tU/AAAAP30AAAAAAAAAAXQFAABKAgAA7Escs6BmyD/RUzE88ObVPwAAAD+NAAAAAAAAAAF1BQAASgIAAKgu5RSKs8o/8QD69NWL0j8AAAA/AAAAAAAAAAABdgUAAEoCAACoLuUUirPKP/EA+vTVi9I/AAAAPw8AAAAAAAAAAXcFAABKAgAAqC7lFIqzyj/xAPr01YvSPwAAAD8PAAAAAAAAAAF4BQAASgIAAKgu5RSKs8o/8QD69NWL0j8AAAA/LwAAAAAAAAABeQUAAEoCAACoLuUUirPKP/EA+vTVi9I/AAAAPy8AAAAAAAAAAXoFAABKAgAAqC7lFIqzyj/xAPr01YvSPwAAAD8vAAAAAAAAAAF7BQAASgIAAKonNVUEyso/bZ60IJMJ0j8AAAA/PgAAAAAAAAABfAUAAEoCAADkuC5v/eTKP5h9nYQn3tE/AAAAP04AAAAAAAAAAX0FAABKAgAAJEN4yXAWyz99M8z2h6zRPwAAAD9OAAAAAAAAAAF+BQAASgIAAP6VvrBgVcs/SSeSUzaE0T8AAAA/bQAAAAAAAAABfwUAAEoCAAAOga5xz5jLP92WhoWAbtE/AAAAP20AAAAAAAAAAYAFAABKAgAAImXucrjyyz8UG1iw5FvRPwAAAD99AAAAAAAAAAGBBQAASgIAANAY28CjQ8w/gKtjfppx0T8AAAA/fQAAAAAAAAABggUAAEoCAAASnHRbkYvMP895BjeekNE/AAAAP30AAAAAAAAAAYMFAABKAgAAulYRaQLGzD8r7ZG2ccjRPwAAAD+cAAAAAAAAAAGEBQAASgIAAPjgWsN198w/9PAoBPsV0j8AAAA/nAAAAAAAAAABhQUAAEoCAADIQQEqcQnNPxvg4lhqYNI/AAAAP6wAAAAAAAAAAYYFAABKAgAA+OBaw3X3zD/JIRGRQbfSPwAAAD+sAAAAAAAAAAGHBQAASgIAAL5PYal83Mw/CVucc1Az0z8AAAA/uwAAAAAAAAABiAUAAEoCAAAYlcSbC6LMPzvvPo+PltM/AAAAP7sAAAAAAAAAAYkFAABKAgAA1BErAR5azD/11VWONgbUPwAAAD/bAAAAAAAAAAGKBQAASgIAAIqVQSa2+8s/iFUbsVtm1D8AAAA/2wAAAAAAAAABiwUAAEoCAABAGVhLTp3LP4jdgylJodQ/AAAAP9sAAAAAAAAAAYwFAABKAgAAMi5oit9Zyz95wAPbZsPUPwAAAD/6AAAAAAAAAAGNBQAASgIAAPajHjBsKMs//hJ4vs7P1D8AAAA/+gAAAAAAAAABjgUAAEoCAADqsX6vd/vKP6EnVbfo0tQ/AAAAP/oAAAAAAAAAAY8FAABKAgAAsCCFlX7gyj/+Eni+zs/UPwAAAD8JAQAAAAAAAAGQBQAASgIAANrGju4IuMo/ecAD22bD1D8AAAA/CQEAAAAAAAABkQUAAEoCAAAKZuiHDabKP5SCbPAYutQ/AAAAPykBAAAAAAAAAZIFAABKAgAAoDWV1A+dyj/KBj4bfafUPwAAAD8pAQAAAAAAAAGTBQAASgIAANbNPq6Ooco/iN2DKUmh1D8AAAA/OAEAAAAAAAABlAUAAEoCAAA8/pFhjKrKPwGLD0bhlNQ/AAAAPzgBAAAAAAAAAZUFAABKAgAAFFiICALTyj8cTXhbk4vUPwAAAD9IAQAAAAAAAAGWBQAASgIAACRDeMlwFss/lPoDeCt/1D8AAAA/SAEAAAAAAAABlwUAAEoCAAByuLHkUovLP8t+1aKPbNQ/AAAAP2cBAAAAAAAAAZgFAABKAgAA/rc0WqgxzD9ELGG/J2DUPwAAAD9nAQAAAAAAAAGZBQAASgIAAL5PYal83Mw/oxeExg1d1D8AAAA/ZwEAAAAAAAABmgUAAEoCAAC4eIcSSqLNPziHePhXR9Q/AAAAP3cBAAAAAAAAAZsFAABKAgAA5jlXVZZszj/am1XxcUrUPwAAAD93AQAAAAAAAAGcBQAASgIAAOJifb5jMs8/OId4+FdH1D8AAAA/lgEAAAAAAAABnQUAAEoCAAAMK/3ANebPPziHePhXR9Q/AAAAP5YBAAAAAAAAAZ4FAABKAgAAyRgYewg70D8dxQ/jpVDUPwAAAD+mAQAAAAAAAAGfBQAASgIAAMkYGHsIO9A/HcUP46VQ1D8AAAA/pgEAAAAAAAABoAUAAEoCAADJGBh7CDvQPx3FD+OlUNQ/AAAAP7UBAAAAAAAAAaEFAABKAgAAyRgYewg70D8dxQ/jpVDUPwAAAD+1AQAAAAAAAAGiBQAASgIAAL1ANFvvdNc/+0geqlfv0D8AAAA/AAAAAAAAAAABowUAAEoCAAC9QDRb73TXP/tIHqpX79A/AAAAPx8AAAAAAAAAAaQFAABKAgAAr2b/bqSf1z8I7gZxJwjRPwAAAD8fAAAAAAAAAAGlBQAASgIAAJ+MyoJZytc/SxfBYlsO0T8AAAA/HwAAAAAAAAABpgUAAEoCAAD34uhJDP7XP49Ae1SPFNE/AAAAPy0AAAAAAAAAAacFAABKAgAAN20ypH8v2D/FxEx/8wHRPwAAAD8tAAAAAAAAAAGoBQAASgIAAAvHKEv1V9g/uR9kuCPp0D8AAAA/TAAAAAAAAAABqQUAAEoCAACTvKCrrHnYP0yPWOpt09A/AAAAP0wAAAAAAAAAAaoFAABKAgAAzU2axaWU2D+CEyoV0sDQPwAAAD9MAAAAAAAAAAGrBQAASgIAAKOnkGwbvdg/CWae+DnN0D8AAAA/awAAAAAAAAABrAUAAEoCAAArnQjN0t7YPzHN79S73NA/AAAAP2sAAAAAAAAAAa0FAABKAgAAl8arwEr+2D+PuBLcodnQPwAAAD9rAAAAAAAAAAGuBQAASgIAAO0jekeDG9k/0uHMzdXf0D8AAAA/igAAAAAAAAABrwUAAEoCAADxHMqH/THZP7kfZLgj6dA/AAAAP4oAAAAAAAAAAbAFAABKAgAAqbGbgblB2T8WC4e/CebQPwAAAD+KAAAAAAAAAAGxBQAASgIAAA/i7jS3Stk/Z9kpeA0F0T8AAAA/mgAAAAAAAAABsgUAAEoCAADdSUVbOEbZPzz6QBR5MNE/AAAAP5oAAAAAAAAAAbMFAABKAgAAJbVzYXw22T8So8Ao0pbRPwAAAD+5AAAAAAAAAAG0BQAASgIAAB+8IyECINk/ELORGa0M0j8AAAA/uQAAAAAAAAABtQUAAEoCAAAB9/5zSAfZP2uuhRFuf9I/AAAAP7kAAAAAAAAAAbYFAABKAgAA/f2uM87w2D9N/O3slv7SPwAAAD/ZAAAAAAAAAAG3BQAASgIAABHRM2CT3Ng/Ii3Wed2f0z8AAAA/2QAAAAAAAAABuAUAAEoCAAAlpLiMWMjYPziHePhXR9Q/AAAAP9kAAAAAAAAAAbkFAABKAgAAbw/nkpy42D9O4Rp30u7UPwAAAD/4AAAAAAAAAAG6BQAASgIAAJ2uQCyhptg/gv0lC/+M1T8AAAA/+AAAAAAAAAABuwUAAEoCAAB/6Rt/543YPxIFVKYRKNY/AAAAP/gAAAAAAAAAAbwFAABKAgAAf+kbf+eN2D8SBVSmESjWPwAAAD8HAQAAAAAAAAG9BQAASgIAAH/pG3/njdg/EgVUphEo1j8AAAA/BwEAAAAAAAABvgUAAEoCAAB/6Rt/543YPxIFVKYRKNY/AAAAPwcBAAAAAAAAAb8FAABKAgAAD8B4i29u2D+FQCt2h3PgPwAAAD8AAAAAAAAAAAHABQAASgIAAA/AeItvbtg/hUArdodz4D8AAAA/HwAAAAAAAAABwQUAAEoCAAAPwHiLb27YP4VAK3aHc+A/AAAAPx8AAAAAAAAAAcIFAABKAgAAD8B4i29u2D+FQCt2h3PgPwAAAD8fAAAAAAAAAAHDBQAASgIAAA/AeItvbtg/hUArdodz4D8AAAA/PgAAAAAAAAABxAUAAEoCAAAPwHiLb27YP4VAK3aHc+A/AAAAPz4AAAAAAAAAAcUFAABKAgAAD8B4i29u2D+FQCt2h3PgPwAAAD8+AAAAAAAAAAHGBQAASgIAAA/AeItvbtg/hUArdodz4D8AAAA/PgAAAAAAAAABxwUAAEoCAAAPwHiLb27YP4VAK3aHc+A/AAAAPz4AAAAAAAAAAcgFAABKAgAAD8B4i29u2D+FQCt2h3PgPwAAAD8+AAAAAAAAAAHJBQAASgIAAA/AeItvbtg/hUArdodz4D8AAAA/TgAAAAAAAAABygUAAEoCAAAPwHiLb27YP4VAK3aHc+A/AAAAP04AAAAAAAAAAcsFAABKAgAAD8B4i29u2D+FQCt2h3PgPwAAAD9OAAAAAAAAAAHMBQAASgIAAA/AeItvbtg/hUArdodz4D8AAAA/TgAAAAAAAAABzQUAAEoCAAAPwHiLb27YP4VAK3aHc+A/AAAAP20AAAAAAAAAAc4FAABKAgAAD8B4i29u2D+FQCt2h3PgPwAAAD9tAAAAAAAAAAHPBQAASgIAAA/AeItvbtg/hUArdodz4D8AAAA/fQAAAAAAAAAB0AUAAEoCAAAPwHiLb27YP4VAK3aHc+A/AAAAP30AAAAAAAAAAdEFAABKAgAAD8B4i29u2D+FQCt2h3PgPwAAAD99AAAAAAAAAAHSBQAASgIAAA/AeItvbtg/hUArdodz4D8AAAA/fQAAAAAAAAAB0wUAAEoCAAAPwHiLb27YP4VAK3aHc+A/AAAAP40AAAAAAAAAAdQFAABKAgAAD8B4i29u2D+FQCt2h3PgPwAAAD+NAAAAAAAAAAHVBQAASgIAAA/AeItvbtg/hUArdodz4D8AAAA/jQAAAAAAAAAB1gUAAEoCAAAPwHiLb27YP4VAK3aHc+A/AAAAP40AAAAAAAAAAdcFAABKAgAAD8B4i29u2D+FQCt2h3PgPwAAAD+sAAAAAAAAAAHYBQAASgIAAA/AeItvbtg/hUArdodz4D8AAAA/rAAAAAAAAAAB2QUAAEoCAAAPwHiLb27YP4VAK3aHc+A/AAAAP6wAAAAAAAAAAdoFAABKAgAAD8B4i29u2D+FQCt2h3PgPwAAAD+sAAAAAAAAAAHbBQAASgIAAA/AeItvbtg/hUArdodz4D8AAAA/rAAAAAAAAAAB3AUAAEoCAAAPwHiLb27YP4VAK3aHc+A/AAAAP6wAAAAAAAAAAd0FAABKAgAAD8B4i29u2D+FQCt2h3PgPwAAAD+7AAAAAAAAAAHeBQAASgIAAO0BBJ47P9g/xq0ZJDKX4D8AAAA/OAEAAAAAAAAB3wUAAEoCAADpCLRdwSjYP2fC9hxMmuA/AAAAP1gBAAAAAAAAAeAFAABKAgAAyUOPsAcQ2D8/n9n8QKjgPwAAAD9YAQAAAAAAAAHhBQAASgIAAKl+agNO99c/upCZ1U+54D8AAAA/WAEAAAAAAAAB4gUAAEoCAABv7XDpVNzXPyQhpaMFz+A/AAAAP2cBAAAAAAAAAeMFAABKAgAANVx3z1vB1z+BUPxmYungPwAAAD93AQAAAAAAAAHkBQAASgIAADFjJ4/hqtc/FUhZEZoO4T8AAAA/dwEAAAAAAAAB5QUAAEoCAAB7zlWVJZvXP/rJJLheNeE/AAAAP5YBAAAAAAAAAeYFAABKAgAA99EtdeiP1z/rrKRpfFfhPwAAAD+WAQAAAAAAAAHnBQAASgIAAMM5hJtpi9c/3I8kG5p54T8AAAA/lgEAAAAAAAAB6AUAAEoCAADdBVkIqY3XP/eVwezCjeE/AAAAP6YBAAAAAAAAAekFAABKAgAAK2rXTmeU1z9IZGSlxqzhPwAAAD+mAQAAAAAAAAHqBQAASgIAAK9m/26kn9c/6Lx1WlfN4T8AAAA/tAEAAAAAAAAB6wUAAEoCAACZk3pC37PXP3u00gSP8uE/AAAAP7QBAAAAAAAAAewFAABKAgAAuVif75jM1z9ul1K2rBTiPwAAAD/UAQAAAAAAAAHtBQAASgIAAL1R7y8T49c/vWX1brAz4j8AAAA/1AEAAAAAAAAB7gUAAEoCAAD34uhJDP7XP5RC2E6lQeI/AAAAP+MBAAAAAAAAAe8FAABKAgAAYwyMPYQd2D/ycS8SAlziPwAAAD/jAQAAAAAAAAHwBQAASgIAAIPRsOo9Ntg/GtmA7oNr4j8AAAA/8wEAAAAAAAAB8QUAAEoCAACjltWX907YP/4WGNnRdOI/AAAAP/MBAAAAAAAAAfIFAABKAgAAP1/SJHRc2D9CQNLKBXviPwAAAD8SAgAAAAAAAAHzBQAASgIAAPfzox4wbNg/5VSvwx9+4j8AAAA/EgIAAAAAAAAB9AUAAEoCAABFWCJl7nLYP+VUr8MffuI/AAAAPxICAAAAAAAAAfUFAABKAgAAk7ygq6x52D/xtWPOeHniPwAAAD8iAgAAAAAAAAH2BQAASgIAAOMgH/JqgNg/u+1d551u4j8AAAA/IgIAAAAAAAAB9wUAAEoCAABJUXKlaInYPzWb6QM2YuI/AAAAP0ECAAAAAAAAAfgFAABKAgAAs4HFWGaS2D95gG8580riPwAAAD9BAgAAAAAAAAH5BQAASgIAAOcZbzLlltg/NxOBi0gn4j8AAAA/UQIAAAAAAAAB+gUAAEoCAABRSsLl4p/YP0QwAdoqBeI/AAAAP1ECAAAAAAAAAfsFAABKAgAAg+Jrv2Gk2D8PJMc22dzhPwAAAD9gAgAAAAAAAAH8BQAASgIAAFFKwuXin9g/SGRkpcas4T8AAAA/YAIAAAAAAAAB/QUAAEoCAAAD5kOfJJnYPxFYKgJ1hOE/AAAAP4ACAAAAAAAAAf4FAABKAgAAs4HFWGaS2D+0KNM+GGrhPwAAAD+AAgAAAAAAAAH/BQAASgIAAH/pG3/njdg/OzcTZglZ4T8AAAA/gAIAAAAAAAABAAYAAEoCAAAvhZ04KYfYPyIxdpTgROE/AAAAP58CAAAAAAAAAQEGAABKAgAAyVRKhSt+2D/eB7yirD7hPwAAAD+fAgAAAAAAAAECBgAASgIAAJO8oKusedg/SlSTtOs24T8AAAA/nwIAAAAAAAABAwYAAEoCAAArjE34rnDYP1i1R79EMuE/AAAAP74CAAAAAAAAAQQGAABKAgAAqY8l2HFl2D9YtUe/RDLhPwAAAD++AgAAAAAAAAEFBgAASgIAAAvHKEv1V9g/62hwrQU64T8AAAA/vgIAAAAAAAABBgYAAEoCAACLygAruEzYP9GmB5hTQ+E/AAAAP84CAAAAAAAAAQcGAABKAgAAg9Gw6j022D9lWjCGFEvhPwAAAD/OAgAAAAAAAAEIBgAASgIAABWoDffFFtg/miI2be9V4T8AAAA/7QIAAAAAAAABCQYAAEoCAABbGuy8j/DXPwWzQTula+E/AAAAP+0CAAAAAAAAAQoGAABKAgAAhcD1FRrI1z/BzbsF6ILhPwAAAD/tAgAAAAAAAAELBgAASgIAAMky1Nvjodc/io0el/qy4T8AAAA/DAMAAAAAAAABDAYAAEoCAAB11QVVq4TXP5Z2OxpB6eE/AAAAPwwDAAAAAAAAAQ0GAABKAgAAiaiKgXBw1z+V/qOSLiTiPwAAAD8MAwAAAAAAAAEOBgAASgIAACF4N85yZ9c/vKkpKydR4j8AAAA/HAMAAAAAAAABDwYAAEoCAAAheDfOcmfXPyd+abVThOI/AAAAPxwDAAAAAAAAARAGAABKAgAAIXg3znJn1z8nfmm1U4TiPwAAAD87AwAAAAAAAAERBgAASgIAACF4N85yZ9c/J35ptVOE4j8AAAA/OwMAAAAAAAABEgYAAEoCAAAheDfOcmfXPyd+abVThOI/AAAAPzsDAAAAAAAAARMGAABKAgAAG4joGbBJ3j+E/Pa5EFbgPwAAAD8AAAAAAAAAAAEUBgAASgIAABuI6BmwSd4/hPz2uRBW4D8AAAA/HwAAAAAAAAABFQYAAEoCAAAbiOgZsEneP4T89rkQVuA/AAAAPx8AAAAAAAAAARYGAABKAgAAG4joGbBJ3j+E/Pa5EFbgPwAAAD8vAAAAAAAAAAEXBgAASgIAABuI6BmwSd4/hPz2uRBW4D8AAAA/LwAAAAAAAAABGAYAAEoCAAAbiOgZsEneP4T89rkQVuA/AAAAPz8AAAAAAAAAARkGAABKAgAAG4joGbBJ3j+E/Pa5EFbgPwAAAD8/AAAAAAAAAAEaBgAASgIAAEcu8nI6Id4/nkbIR7CH4D8AAAA/XgAAAAAAAAABGwYAAEoCAABbAXef/wzeP56K/AMnpeA/AAAAP14AAAAAAAAAARwGAABKAgAAvTh6EoP/3T/TljaneM3gPwAAAD9eAAAAAAAAAAEdBgAASgIAAAekqBjH790/WS3fRlf34D8AAAA/fQAAAAAAAAABHgYAAEoCAAA5QwKyy93dP7agasYqL+E/AAAAP30AAAAAAAAAAR8GAABKAgAAga4wuA/O3T87NxNmCVnhPwAAAD99AAAAAAAAAAEgBgAASgIAAP+xCJjSwt0/zy5wEEF+4T8AAAA/nAAAAAAAAAABIQYAAEoCAADLGV++U77dPy1ex9OdmOE/AAAAP5wAAAAAAAAAASIGAABKAgAAr02KURS83T8sovuPFLbhPwAAAD+cAAAAAAAAAAEjBgAASgIAAJWBteTUud0/6Lx1WlfN4T8AAAA/uwAAAAAAAAABJAYAAEoCAACVgbXk1LndPw8kxzbZ3OE/AAAAP7sAAAAAAAAAASUGAABKAgAAlYG15NS53T+WdjsaQenhPwAAAD/aAAAAAAAAAAEmBgAASgIAAJWBteTUud0/2p/1C3Xv4T8AAAA/2gAAAAAAAAABJwYAAEoCAADLGV++U77dP3u00gSP8uE/AAAAP9oAAAAAAAAAASgGAABKAgAAF37dBBLF3T97tNIEj/LhPwAAAD/aAAAAAAAAAAEpBgAASgIAAIGuMLgPzt0/DyTHNtnc4T8AAAA/+QAAAAAAAAABKgYAAEoCAABr26uLSuLdP4rRUlNx0OE/AAAAP/kAAAAAAAAAASsGAABKAgAApWylpUP93T/2HSplsMjhPwAAAD8JAQAAAAAAAAEsBgAASgIAAOP27v+2Lt4/cMu1gUi84T8AAAA/CQEAAAAAAAABLQYAAEoCAACJsYsNKGneP3DLtYFIvOE/AAAAPygBAAAAAAAAAS4GAABKAgAA/dN+QRqf3j/OttiILrnhPwAAAD8oAQAAAAAAAAEvBgAASgIAAFUqnQjN0t4/6XhBnuCv4T8AAAA/OAEAAAAAAAABMAYAAEoCAABhHD2Jwf/eP1XFGLAfqOE/AAAAPzgBAAAAAAAAATEGAABKAgAAG6pew/cl3z+0sDu3BaXhPwAAAD9IAQAAAAAAAAEyBgAASgIAAIvTAbdvRd8/YybNunij4T8AAAA/SAEAAAAAAAABMwYAAEoCAAARyXkXJ2ffP3CHgcXRnuE/AAAAP2cBAAAAAAAAATQGAABKAgAAM46exOB/3z+KSerag5XhPwAAAD9nAQAAAAAAAAE1BgAASgIAAAHvRCvckd8/VYHk86iK4T8AAAA/ZwEAAAAAAAABNgYAAEoCAACdt0G4WJ/fP1WB5POoiuE/AAAAP3YBAAAAAAAAATcGAABKAgAAIbRp2JWq3z8E93X3G4nhPwAAAD92AQAAAAAAAAE4BgAASgIAABm7GZgblN8/faQBFLR84T8AAAA/lgEAAAAAAAABOQYAAEoCAAAZuxmYG5TfP32kARS0fOE/AAAAP5YBAAAAAAAAAToGAABKAgAAGbsZmBuU3z99pAEUtHzhPwAAAD+WAQAAAAAAAAE7BgAASgIAABm7GZgblN8/faQBFLR84T8AAAA/pQEAAAAAAAABPAYAAEoCAAA/VxjcB+feP5Kh34DgbuA/AAAAPwAAAAAAAAAAAT0GAABKAgAAP1cY3Afn3j+Sod+A4G7gPwAAAD8PAAAAAAAAAAE+BgAASgIAAD9XGNwH594/kqHfgOBu4D8AAAA/DwAAAAAAAAABPwYAAEoCAAANv24CieLePxc4iCC/mOA/AAAAPy8AAAAAAAAAAUAGAABKAgAAvVrwu8rb3j8XfLzcNbbgPwAAAD8vAAAAAAAAAAFBBgAASgIAAFUqnQjN0t4/uNTNkcbW4D8AAAA/PgAAAAAAAAABQgYAAEoCAAAFxh7CDszePz1rdjGlAOE/AAAAPz4AAAAAAAAAAUMGAABKAgAA7flJVc/J3j+2oGrGKi/hPwAAAD9OAAAAAAAAAAFEBgAASgIAAE8xTchSvN4/IHWqUFdi4T8AAAA/TgAAAAAAAAABRQYAAEoCAACXnHvOlqzeP+k0DeJpkuE/AAAAP2EAAAAAAAAAAUYGAABKAgAAMWwoG5mj3j9hrjUzZt7hPwAAAD9hAAAAAAAAAAFHBgAASgIAAEU/rUdej94/KbLMgO8r4j8AAAA/YQAAAAAAAAABSAYAAEoCAAD32i4BoIjeP0+hhtVeduI/AAAAP3EAAAAAAAAAAUkGAABKAgAA99ouAaCI3j9PoYbVXnbiPwAAAD9xAAAAAAAAAAFKBgAASgIAAPfaLgGgiN4/T6GG1V524j8AAAA/kAAAAAAAAAABSwYAAEoCAAD32i4BoIjeP0+hhtVeduI/AAAAP5AAAAAAAAAAAUwGAABKAgAAeGQURobwwj93Vw7zQD3gPwAAAD8AAAAAAAAAAAFNBgAASgIAANqbF7kJ48I/5aPlBIA14D8AAAA/HwAAAAAAAAABTgYAAEoCAADamxe5CePCP+Wj5QSANeA/AAAAPx8AAAAAAAAAAU8GAABKAgAA2psXuQnjwj/lo+UEgDXgPwAAAD8vAAAAAAAAAAFQBgAASgIAAMLg/SDuTsM/Q0vUT+8U4D8AAAA/LwAAAAAAAAABUQYAAEoCAACcM0QI3o3DP/8hGl67DuA/AAAAP04AAAAAAAAAAVIGAABKAgAADlY3PNDDwz8b5IJzbQXgPwAAAD9OAAAAAAAAAAFTBgAASgIAAFLZ0Na9C8Q/r5erYS4N4D8AAAA/TgAAAAAAAAABVAYAAEoCAADE+8MKsEHEP+RfsUgJGOA/AAAAP20AAAAAAAAAAVUGAABKAgAABIYNZSNzxD9rsiUscSTgPwAAAD9tAAAAAAAAAAFWBgAASgIAAAh/XaWdicQ/oXorE0wv4D8AAAA/bQAAAAAAAAABVwYAAEoCAADa3wMMmZvEP+Wj5QSANeA/AAAAP30AAAAAAAAAAVgGAABKAgAA2t8DDJmbxD93Vw7zQD3gPwAAAD99AAAAAAAAAAFZBgAASgIAAKBOCvKfgMQ/8UjOy09O4D8AAAA/nAAAAAAAAAABWgYAAEoCAACWXGpxq1PEP13Z2ZkFZOA/AAAAP5wAAAAAAAAAAVsGAABKAgAAWNIgFzgixD8mVQhvoXbgPwAAAD+cAAAAAAAAAAFcBgAASgIAAN623aLL1cM/QVulQMqK4D8AAAA/rAAAAAAAAAABXQYAAEoCAADQy+3hXJLDP4LIk+50ruA/AAAAP6wAAAAAAAAAAV4GAABKAgAA9Hin+mxTwz8kIaWjBc/gPwAAAD/LAAAAAAAAAAFfBgAASgIAABomYRN9FMM/Zo6TUbDy4D8AAAA/2wAAAAAAAAABYAYAAEoCAAB0a8QFDNrCPxVIWRGaDuE/AAAAP9sAAAAAAAAAAWEGAABKAgAAaHkkhRetwj8VjI3NECzhPwAAAD/bAAAAAAAAAAFiBgAASgIAAMC+h3emcsI/IjF2lOBE4T8AAAA/6gAAAAAAAAABYwYAAEoCAABQnJRDtDzCP5oiNm3vVeE/AAAAP+oAAAAAAAAAAWQGAABKAgAARKr0wr8Pwj/P6jtUymDhPwAAAD8KAQAAAAAAAAFlBgAASgIAADi4VELL4sE/cv8YTeRj4T8AAAA/CgEAAAAAAAABZgYAAEoCAABoV67bz9DBPxMU9kX+ZuE/AAAAPwoBAAAAAAAAAWcGAABKAgAAaFeu28/QwT/P6jtUymDhPwAAAD8KAQAAAAAAAAFoBgAASgIAAHRJTlzE/cE/3kvwXiNc4T8AAAA/KQEAAAAAAAABaQYAAEoCAADma0GQtjPCPy+SKp85QOE/AAAAPykBAAAAAAAAAWoGAABKAgAA9lYxUSV3wj8VjI3NECzhPwAAAD9IAQAAAAAAAAFrBgAASgIAANKpdzgVtsI/qfuB/1oW4T8AAAA/SAEAAAAAAAABbAYAAEoCAABEzGpsB+zCP4715C0yAuE/AAAAP0gBAAAAAAAAAW0GAABKAgAAvOet4HM4wz9070dcCe7gPwAAAD9YAQAAAAAAAAFuBgAASgIAAJg69Mdjd8M/TIj2f4fe4D8AAAA/WAEAAAAAAAABbwYAAEoCAADavY1iUb/DPyQhpaMFz+A/AAAAP3cBAAAAAAAAAXAGAABKAgAA8KHNYzoZxD8yglmuXsrgPwAAAD93AQAAAAAAAAFxBgAASgIAADgetz6id8Q/kG18tUTH4D8AAAA/dwEAAAAAAAABcgYAAEoCAAB8oVDZj7/EP+H36rHRyOA/AAAAP5YBAAAAAAAAAXMGAABKAgAA9LyTTfwLxT8kIaWjBc/gPwAAAD+WAQAAAAAAAAF0BgAASgIAAASogw5rT8U/TIj2f4fe4D8AAAA/lgEAAAAAAAABdQYAAEoCAAB2ynZCXYXFPwijcErK9eA/AAAAP7YBAAAAAAAAAXYGAABKAgAAGIzDD1SpxT9YcRMDzhThPwAAAD+2AQAAAAAAAAF3BgAASgIAAB6FE1DOv8U/62hwrQU64T8AAAA/tgEAAAAAAAABeAYAAEoCAAAehRNQzr/FP5oiNm3vVeE/AAAAP8UBAAAAAAAAAXkGAABKAgAAHoUTUM6/xT9I3Pss2XHhPwAAAD/FAQAAAAAAAAF6BgAASgIAAEwkbenSrcU/s2wH+46H4T8AAAA/5AEAAAAAAAABewYAAEoCAAB2ynZCXYXFP5ju0qFTruE/AAAAP+QBAAAAAAAAAXwGAABKAgAAatjWwWhYxT9uD+o9v9nhPwAAAD/0AQAAAAAAAAF9BgAASgIAAMQdOrT3HcU/86WS3Z0D4j8AAAA/9AEAAAAAAAABfgYAAEoCAADoyvPMB9/EP9gnXoRiKuI/AAAAPwQCAAAAAAAAAX8GAABKAgAApkdaMhqXxD95gG8580riPwAAAD8EAgAAAAAAAAGABgAASgIAACYzx30zNMQ/KDo1+dxm4j8AAAA/IQIAAAAAAAABgQYAAEoCAACmJeSI0rrDP0JA0soFe+I/AAAAPyECAAAAAAAAAYIGAABKAgAAwuD9IO5Owz8nfmm1U4TiPwAAAD8hAgAAAAAAAAGDBgAASgIAAEjFuqyBAsM/a6cjp4eK4j8AAAA/QAIAAAAAAAABhAYAAEoCAAA62srrEr/CPxodtar6iOI/AAAAP0ACAAAAAAAAAYUGAABKAgAAVJXkgy5Twj/X8/q4xoLiPwAAAD9AAgAAAAAAAAGGBgAASgIAAAYgq2hM3sE/QkDSygV74j8AAAA/UAIAAAAAAAABhwYAAEoCAACGEshz62TBP10CO+C3ceI/AAAAP1ACAAAAAAAAAYgGAABKAgAAPJbemIMGwT8MeMzjKnDiPwAAAD9vAgAAAAAAAAGJBgAASgIAAL6BS+Sco8A/GtmA7oNr4j8AAAA/bwIAAAAAAAABigYAAEoCAADiLgX9rGTAP8lOEvL2aeI/AAAAP28CAAAAAAAAAYsGAABKAgAApKS7ojkzwD/kEHsHqWDiPwAAAD+OAgAAAAAAAAGMBgAASgIAAKSku6I5M8A/5BB7B6lg4j8AAAA/jgIAAAAAAAABjQYAAEoCAACkpLuiOTPAP+QQewepYOI/AAAAP44CAAAAAAAAAY4GAABKAgAApKS7ojkzwD/kEHsHqWDiPwAAAD+OAgAAAAAAAAGPBgAASgIAAFoipgX8ZdE/71ifvCrE4D8AAAA/AAAAAAAAAAABkAYAAEoCAABaIqYF/GXRP+9Yn7wqxOA/AAAAPxAAAAAAAAAAAZEGAABKAgAAWiKmBfxl0T/vWJ+8KsTgPwAAAD8QAAAAAAAAAAGSBgAASgIAAH/PXx4MJ9E/P5/Z/ECo4D8AAAA/IAAAAAAAAAABkwYAAEoCAADcDRNRFQPRP6vrsA6AoOA/AAAAPyAAAAAAAAAAAZQGAABKAgAAB7Qcqp/a0D8K19MVZp3gPwAAAD8/AAAAAAAAAAGVBgAASgIAAGbyz9yottA/+3UfCw2i4D8AAAA/PwAAAAAAAAABlgYAAEoCAACpZK6icpDQP+CztvVaq+A/AAAAPz8AAAAAAAAAAZcGAABKAgAACKNh1Xts0D/8uVPHg7/gPwAAAD9eAAAAAAAAAAGYBgAASgIAAJt5vuEDTdA/CV88jlPY4D8AAAA/XgAAAAAAAAABmQYAAEoCAACVgG6hiTbQP1kt30ZX9+A/AAAAP14AAAAAAAAAAZoGAABKAgAA3uucp80m0D+ams30ARvhPwAAAD9uAAAAAAAAAAGbBgAASgIAAHW7SfTPHdA/3ge8oqw+4T8AAAA/bgAAAAAAAAABnAYAAEoCAAAnV8utERfQPy7WXluwXeE/AAAAP40AAAAAAAAAAZ0GAABKAgAAJ1fLrREX0D+LBbYeDXjhPwAAAD+NAAAAAAAAAAGeBgAASgIAACdXy60RF9A/fug10Cqa4T8AAAA/jQAAAAAAAAABnwYAAEoCAABBI6AaURnQPx5BR4W7uuE/AAAAP6wAAAAAAAAAAaAGAABKAgAAxB/IOo4k0D8ehXtBMtjhPwAAAD+sAAAAAAAAAAGhBgAASgIAAK5MQw7JONA/yz5BARz04T8AAAA/rAAAAAAAAAABogYAAEoCAADOEWi7glHQP+ZE3tJECOI/AAAAP7wAAAAAAAAAAaMGAABKAgAA7daMaDxq0D/MgnW9khHiPwAAAD+8AAAAAAAAAAGkBgAASgIAAFoAMFy0idA/ilm7y14L4j8AAAA/2wAAAAAAAAABpQYAAEoCAADj9ae8a6vQP7B82Otp/eE/AAAAP9sAAAAAAAAAAaYGAABKAgAAnoPJ9qHR0D/1YV4hJ+bhPwAAAD/rAAAAAAAAAAGnBgAASgIAAHXdv50X+tA/svRvc3zC4T8AAAA/6wAAAAAAAAABqAYAAEoCAABLN7ZEjSLRPxKcXr7roeE/AAAAP/oAAAAAAAAAAakGAABKAgAAIJGs6wJL0T8fud4Mzn/hPwAAAD/6AAAAAAAAAAGqBgAASgIAABG3d/+3ddE/SpjHcGJU4T8AAAA/GgEAAAAAAAABqwYAAEoCAAAXsMc/MozRPyLtQdhpJ+E/AAAAPxoBAAAAAAAAAawGAABKAgAA6BBupi2e0T+3GAJOPfTgPwAAAD8aAQAAAAAAAAGtBgAASgIAAE9BwVkrp9E/05Y2p3jN4D8AAAA/KQEAAAAAAAABrgYAAEoCAACE2WozqqvRPybdcOeOseA/AAAAPykBAAAAAAAAAa8GAABKAgAAag2Wxmqp0T8K19MVZp3gPwAAAD9JAQAAAAAAAAGwBgAASgIAAE9BwVkrp9E/g4RfMv6Q4D8AAAA/SQEAAAAAAAABsQYAAEoCAAA2dezs66TRPzL68DVxj+A/AAAAP1gBAAAAAAAAAbIGAABKAgAA6BBupi2e0T8y+vA1cY/gPwAAAD9YAQAAAAAAAAGzBgAASgIAAEtIcRmxkNE/dyOrJ6WV4D8AAAA/aAEAAAAAAAABtAYAAEoCAACUs58f9YDRP7lMZRnZm+A/AAAAP2gBAAAAAAAAAbUGAABKAgAA3R7OJTlx0T9NAI4HmqPgPwAAAD+HAQAAAAAAAAG2BgAASgIAAAy+J789X9E/Jt1w546x4D8AAAA/hwEAAAAAAAABtwYAAEoCAACKwf+eAFTRP/y5U8eDv+A/AAAAP4cBAAAAAAAAAbgGAABKAgAA0ywupURE0T/GNYKcH9LgPwAAAD+mAQAAAAAAAAG5BgAASgIAAGr82vFGO9E/I2XZX3zs4D8AAAA/pgEAAAAAAAABugYAAEoCAAACzIc+STLRPxVIWRGaDuE/AAAAP6YBAAAAAAAAAbsGAABKAgAAtGcJ+Ior0T+pP7a70TPhPwAAAD+2AQAAAAAAAAG8BgAASgIAAH/PXx4MJ9E/LtZeW7Bd4T8AAAA/tgEAAAAAAAABvQYAAEoCAADo/7LRCTDRP1WB5POoiuE/AAAAP9UBAAAAAAAAAb4GAABKAgAAuWBZOAVC0T85R+RW5M7hPwAAAD/VAQAAAAAAAAG/BgAASgIAAFYpVsWBT9E/e/gGwQUQ4j8AAAA/1QEAAAAAAAABwAYAAEoCAACOuk/femrRPw00mCe0UuI/AAAAP/QBAAAAAAAAAcEGAABKAgAAeufKsrV+0T9eRm+cLo/iPwAAAD/0AQAAAAAAAAHCBgAASgIAAEtIcRmxkNE/TW0jCsPO4j8AAAA/9AEAAAAAAAABwwYAAEoCAAA2dezs66TRP5AeRnTkD+M/AAAAPxQCAAAAAAAAAcQGAABKAgAAnqU/oOmt0T8Wte4TwznjPwAAAD8UAgAAAAAAAAHFBgAASgIAAAbWklPnttE/FPki0DlX4z8AAAA/FAIAAAAAAAABxgYAAEoCAAAhomfAJrnRP5tLl7OhY+M/AAAAPzMCAAAAAAAAAccGAABKAgAAO248LWa70T+bS5ezoWPjPwAAAD8zAgAAAAAAAAHIBgAASgIAALhxFA0psNE/B1Q6CWo+4z8AAAA/MwIAAAAAAAAByQYAAEoCAAC4cRQNKbDRPwdUOglqPuM/AAAAP0MCAAAAAAAAAcoGAABKAgAAuHEUDSmw0T8HVDoJaj7jPwAAAD9DAgAAAAAAAAHLBgAASgIAALhxFA0psNE/B1Q6CWo+4z8AAAA/QwIAAAAAAAABzAYAAEoCAACOXa1X0iC3P6y62Y7oXOc/AAAAPwAAAAAAAAAAAc0GAABKAgAAjl2tV9Igtz+sutmO6FznPwAAAD8fAAAAAAAAAAHOBgAASgIAAI5drVfSILc/rLrZjuhc5z8AAAA/HwAAAAAAAAABzwYAAEoCAAAgVoANot23P9Td9q7zTuc/AAAAPx8AAAAAAAAAAdAGAABKAgAADo0G9np2uD9AKs7AMkfnPwAAAD8+AAAAAAAAAAHRBgAASgIAAAi2LF9IPLk/yDgO6CM25z8AAAA/PgAAAAAAAAAB0gYAAEoCAAAE31LIFQK6P+P6dv3VLOc/AAAAPz4AAAAAAAAAAdMGAABKAgAAaDjM5ODQuj+uMnEW+yHnPwAAAD9dAAAAAAAAAAHUBgAASgIAAFhvUs25abs/eWprLyAX5z8AAAA/XQAAAAAAAAAB1QYAAEoCAABIpti1kgK8P9ZVjjYGFOc/AAAAP10AAAAAAAAAAdYGAABKAgAALOu+HXduvD/J9NkrrRjnPwAAAD99AAAAAAAAAAHXBgAASgIAAAg+BQVnrbw/DR6UHeEe5z8AAAA/fQAAAAAAAAAB2AYAAEoCAABEz/4eYMi8P/FbKwgvKOc/AAAAP30AAAAAAAAAAdkGAABKAgAAqP9R0l3RvD8Zw3zksDfnPwAAAD+MAAAAAAAAAAHaBgAASgIAADTdXp5rm7w/x3xCpJpT5z8AAAA/jAAAAAAAAAAB2wYAAEoCAAD0WcUDflO8P3U2CGSEb+c/AAAAP6wAAAAAAAAAAdwGAABKAgAA3HWFApX5uz/UZV8n4YnnPwAAAD+sAAAAAAAAAAHdBgAASgIAAGBh8k2ulrs/4QpI7rCi5z8AAAA/rAAAAAAAAAAB3gYAAEoCAAB8HAzmySq7P99OfKonwOc/AAAAP8sAAAAAAAAAAd8GAABKAgAAYEYsZOyjuj/ekrBmnt3nPwAAAD/LAAAAAAAAAAHgBgAASgIAAJyu/xQY+bk/SyO8NFTz5z8AAAA/ywAAAAAAAAAB4QYAAEoCAAAAxIzeUw+5P1fIpPsjDOg/AAAAP+oAAAAAAAAAAeIGAABKAgAAknhzQZQTuD8Fgmq7DSjoPwAAAD/qAAAAAAAAAAHjBgAASgIAAPaNAAvQKbc/cRJ2icM96D8AAAA/6gAAAAAAAAAB5AYAAEoCAACeJidv+Ye2PxJrhz5UXug/AAAAP/oAAAAAAAAAAeUGAABKAgAATrHtUxcTtj9++5IMCnToPwAAAD/6AAAAAAAAAAHmBgAASgIAADrNrVIuubU/lwEw3jKI6D8AAAA/GQEAAAAAAAAB5wYAAEoCAAAy2w3SOYy1P2/eEr4nlug/AAAAPxkBAAAAAAAAAegGAABKAgAAkBnBBENotT+kphilAqHoPwAAAD8ZAQAAAAAAAAHpBgAASgIAAL64Gp5HVrU/OFpBk8Oo6D8AAAA/OAEAAAAAAAAB6gYAAEoCAACQGcEEQ2i1PzhaQZPDqOg/AAAAPzgBAAAAAAAAAesGAABKAgAAyKq6HjyDtT84WkGTw6joPwAAAD84AQAAAAAAAAHsBgAASgIAANKcWp8wsLU/OFpBk8Oo6D8AAAA/VwEAAAAAAAAB7QYAAEoCAACAUEftGwG2P/Ywh6GPoug/AAAAP1cBAAAAAAAAAe4GAABKAgAAysWACP51tj+kphilAqHoPwAAAD9XAQAAAAAAAAHvBgAASgIAAJZPTdjGTbc/sgfNr1uc6D8AAAA/dwEAAAAAAAAB8AYAAEoCAADMCW1bjS64P2J9XrPOmug/AAAAP3cBAAAAAAAAAfEGAABKAgAA3BbTxUNOuT9ifV6zzproPwAAAD93AQAAAAAAAAHyBgAASgIAAFBUjOP3dro/EPPvtkGZ6D8AAAA/hgEAAAAAAAAB8wYAAEoCAAD4MJ+asI27Px5UpMGalOg/AAAAP4YBAAAAAAAAAfQGAABKAgAAzKwL622SvD99P8fIgJHoPwAAAD+mAQAAAAAAAAH1BgAASgIAAGiXfiEyfL0/OhYN10yL6D8AAAA/pgEAAAAAAAAB9gYAAEoCAAD8j1HXATm+P/bsUuUYheg/AAAAP7UBAAAAAAAAAfcGAABKAgAAVPcqc9javj/27FLlGIXoPwAAAD+1AQAAAAAAAAH4BgAASgIAAEwgUdyloL8/pmLk6IuD6D8AAAA/xQEAAAAAAAAB+QYAAEoCAABMIFHcpaC/P6Zi5OiLg+g/AAAAP8UBAAAAAAAAAfoGAABKAgAATCBR3KWgvz+mYuToi4PoPwAAAD/FAQAAAAAAAAH7BgAASgIAAEwgUdyloL8/pmLk6IuD6D8AAAA/5AEAAAAAAAAB/AYAAEoCAADM/RTX4VDLP/2IfEfse+c/AAAAPwAAAAAAAAAAAf0GAABKAgAAzP0U1+FQyz/9iHxH7HvnPwAAAD8gAAAAAAAAAAH+BgAASgIAAMz9FNfhUMs//Yh8R+x75z8AAAA/IAAAAAAAAAAB/wYAAEoCAADM/RTX4VDLP/2IfEfse+c/AAAAPy8AAAAAAAAAAQAHAABKAgAAzP0U1+FQyz/9iHxH7HvnPwAAAD8vAAAAAAAAAAEBBwAASgIAAMz9FNfhUMs//Yh8R+x75z8AAAA/LwAAAAAAAAABAgcAAEoCAADM/RTX4VDLP/2IfEfse+c/AAAAPy8AAAAAAAAAAQMHAABKAgAAzP0U1+FQyz/9iHxH7HvnPwAAAD8/AAAAAAAAAAEEBwAASgIAAJZla/1iTMs/FtNN1Yut5z8AAAA/XgAAAAAAAAABBQcAAEoCAACWZWv9YkzLP2ah8I2PzOc/AAAAP14AAAAAAAAAAQYHAABKAgAAMi5oit9Zyz/sN5ktbvbnPwAAAD99AAAAAAAAAAEHBwAASgIAAASPDvHaa8s/tff7voAm6D8AAAA/fQAAAAAAAAABCAcAAEoCAADU77RX1n3LP8LgGELHXOg/AAAAP40AAAAAAAAAAQkHAABKAgAAeLEBJc2hyz8rtVjM84/oPwAAAD+NAAAAAAAAAAEKBwAASgIAAK5C+z7GvMs/EHtYLy/U6D8AAAA/jQAAAAAAAAABCwcAAEoCAADo0/RYv9fLP6K26ZXdFuk/AAAAP6wAAAAAAAAAAQwHAABKAgAAipVBJrb7yz/yyMAKWFPpPwAAAD+sAAAAAAAAAAENBwAASgIAAGLvN80rJMw/u4gjnGqD6T8AAAA/vAAAAAAAAAABDgcAAEoCAACagDHnJD/MP02AgEaiqOk/AAAAP7wAAAAAAAAAAQ8HAABKAgAA1BErAR5azD9bJWkNcsHpPwAAAD/MAAAAAAAAAAEQBwAASgIAAD5CfrQbY8w/0xYp5oDS6T8AAAA/zAAAAAAAAAABEQcAAEoCAADUESsBHlrMP7lUwNDO2+k/AAAAP+sAAAAAAAAAARIHAABKAgAAyB+LgCktzD8XQOPXtNjpPwAAAD/rAAAAAAAAAAETBwAASgIAAMgfi4ApLcw/F0Dj17TY6T8AAAA/6wAAAAAAAAABFAcAAEoCAADIH4uAKS3MPxdA49e02Ok/AAAAP/oAAAAAAAAAARUHAABKAgAAyB+LgCktzD8XQOPXtNjpPwAAAD/6AAAAAAAAAAEWBwAASgIAAKjRg6RqF88/K7VYzPOP6D8AAAA/AAAAAAAAAAABFwcAAEoCAAB+K3pL4D/PP377kgwKdOg/AAAAPx8AAAAAAAAAARgHAABKAgAAfit6S+A/zz9++5IMCnToPwAAAD8fAAAAAAAAAAEZBwAASgIAAH4rekvgP88/fvuSDAp06D8AAAA/HwAAAAAAAAABGgcAAEoCAAB+K3pL4D/PP377kgwKdOg/AAAAPz4AAAAAAAAAARsHAABKAgAAzKCzZsK0zz860tga1m3oPwAAAD8+AAAAAAAAAAEcBwAASgIAAKbz+U2y888/OtLYGtZt6D8AAAA/PgAAAAAAAAABHQcAAEoCAAB1u0n0zx3QP4tcRxdjb+g/AAAAP10AAAAAAAAAAR4HAABKAgAA/bDBVIc/0D9++5IMCnToPwAAAD9dAAAAAAAAAAEfBwAASgIAAGvaZEj/XtA/LXEkEH1y6D8AAAA/XQAAAAAAAAABIAcAAEoCAAANnLEV9oLQP93mtRPwcOg/AAAAP20AAAAAAAAAASEHAABKAgAAtFZOI2e90D8tcSQQfXLoPwAAAD9tAAAAAAAAAAEiBwAASgIAAFsR6zDY99A/OtLYGtZt6D8AAAA/jAAAAAAAAAABIwcAAEoCAADo/7LRCTDRP6YesCwVZug/AAAAP4wAAAAAAAAAASQHAABKAgAAdO56cjto0T8Sa4c+VF7oPwAAAD+MAAAAAAAAAAElBwAASgIAALJ4xMyumdE/LS3wUwZV6D8AAAA/rAAAAAAAAAABJgcAAEoCAABvBuYG5b/RPzqOpF5fUOg/AAAAP6wAAAAAAAAAAScHAABKAgAALJQHQRvm0T8Fxp53hEXoPwAAAD+sAAAAAAAAAAEoBwAASgIAAM1VVA4SCtI/wZzkhVA/6D8AAAA/ywAAAAAAAAABKQcAAEoCAABUS8xuySvSP8Gc5IVQP+g/AAAAP8sAAAAAAAAAASoHAABKAgAA3EBEz4BN0j9+cyqUHDnoPwAAAD/LAAAAAAAAAAErBwAASgIAABbSPel5aNI/z/2YkKk66D8AAAA/2QAAAAAAAAABLAcAAEoCAAC4k4q2cIzSPztKcKLoMug/AAAAP9kAAAAAAAAAAS0HAABKAgAAWVXXg2ew0j/4ILawtCzoPwAAAD/5AAAAAAAAAAEuBwAASgIAAF5OJ8ThxtI/VwzZt5op6D8AAAA/+QAAAAAAAAABLwcAAEoCAACY3yDe2uHSP1cM2beaKeg/AAAAP/kAAAAAAAAAATAHAABKAgAAhAycsRX20j+nlke0JyvoPwAAAD8YAQAAAAAAAAExBwAASgIAAFRtQhgRCNM/p5ZHtCcr6D8AAAA/GAEAAAAAAAABMgcAAEoCAACi0cBezw7TP/ggtrC0LOg/AAAAPxgBAAAAAAAAATMHAABKAgAAczJnxcog0z+nlke0JyvoPwAAAD83AQAAAAAAAAE0BwAASgIAAEOTDSzGMtM/p5ZHtCcr6D8AAAA/NwEAAAAAAAABNQcAAEoCAAAvwIj/AEfTP0mrJK1BLug/AAAAPzcBAAAAAAAAATYHAABKAgAAGu0D0ztb0z9JqyStQS7oPwAAAD9HAQAAAAAAAAE3BwAASgIAAIcWp8azetM/678Bplsx6D8AAAA/RwEAAAAAAAABOAcAAEoCAAD1P0q6K5rTP+u/AaZbMeg/AAAAP2YBAAAAAAAAATkHAABKAgAAmAGXhyK+0z9JqyStQS7oPwAAAD9mAQAAAAAAAAE6BwAASgIAAB/3DujZ39M/678Bplsx6D8AAAA/ZgEAAAAAAAABOwcAAEoCAACn7IZIkQHUP0mrJK1BLug/AAAAP4UBAAAAAAAAATwHAABKAgAAxrGr9Uoa1D+ZNZOpzi/oPwAAAD+FAQAAAAAAAAE9BwAASgIAAJcSUlxGLNQ/SaskrUEu6D8AAAA/hQEAAAAAAAABPgcAAEoCAAAaD3p8gzfUP6eWR7QnK+g/AAAAP6UBAAAAAAAAAT8HAABKAgAAGg96fIM31D/rvwGmWzHoPwAAAD+lAQAAAAAAAAFABwAASgIAABoPenyDN9Q/678Bplsx6D8AAAA/pQEAAAAAAAABQQcAAEoCAAAaD3p8gzfUP+u/AaZbMeg/AAAAP6UBAAAAAAAAAUIHAABKAgAAGg96fIM31D/rvwGmWzHoPwAAAD+lAQAAAAAAAAFDBwAASgIAAPE1P6WNFdM/hssfOnkS5z8AAAA/AAAAAAAAAAABRAcAAEoCAADxNT+ljRXTP4bLHzp5Euc/AAAAPw8AAAAAAAAAAUUHAABKAgAA8TU/pY0V0z+Gyx86eRLnPwAAAD8PAAAAAAAAAAFGBwAASgIAAPE1P6WNFdM/hssfOnkS5z8AAAA/LwAAAAAAAAABRwcAAEoCAADxNT+ljRXTP4bLHzp5Euc/AAAAPy8AAAAAAAAAAUgHAABKAgAA8TU/pY0V0z+Gyx86eRLnPwAAAD8vAAAAAAAAAAFJBwAASgIAAPE1P6WNFdM/hssfOnkS5z8AAAA/LwAAAAAAAAABSgcAAEoCAADxNT+ljRXTP4bLHzp5Euc/AAAAPy8AAAAAAAAAAUsHAABKAgAA8TU/pY0V0z+Gyx86eRLnPwAAAD8vAAAAAAAAAAFMBwAASgIAAEmMXWxASdM/JiQx7wkz5z8AAAA/bQAAAAAAAAABTQcAAEoCAACd6SvzeGbTP/4AFM/+QOc/AAAAP20AAAAAAAAAAU4HAABKAgAAJN+jUzCI0z8maGWrgFDnPwAAAD9tAAAAAAAAAAFPBwAASgIAAPs4mvqlsNM//ERIi3Ve5z8AAAA/fQAAAAAAAAABUAcAAEoCAAAFKzp7mt3TPzINTnJQaec/AAAAP4wAAAAAAAAAAVEHAABKAgAArOXWiAsY1D9bdJ9O0njnPwAAAD+MAAAAAAAAAAFSBwAASgIAAOtvION+SdQ/g9vwKlSI5z8AAAA/nAAAAAAAAAABUwcAAEoCAACMMW2wdW3UP1q40wpJluc/AAAAP5wAAAAAAAAAAVQHAABKAgAAxsJmym6I1D8/9mr1lp/nPwAAAD+7AAAAAAAAAAFVBwAASgIAADPsCb7mp9Q/0qmT41en5z8AAAA/uwAAAAAAAAABVgcAAEoCAAChFa2xXsfUP3W+cNxxquc/AAAAP7sAAAAAAAAAAVcHAABKAgAAwdrRXhjg1D9mXbzRGK/nPwAAAD/aAAAAAAAAAAFYBwAASgIAAJE7eMUT8tQ/qoZ2w0y15z8AAAA/2gAAAAAAAAABWQcAAEoCAAAUOKDlUP3UP/oQ5b/Ztuc/AAAAP9oAAAAAAAAAAVoHAABKAgAALgR1UpD/1D/6EOW/2bbnPwAAAD/aAAAAAAAAAAFbBwAASgIAAEjQSb/PAdU/qoZ2w0y15z8AAAA/6gAAAAAAAAABXAcAAEoCAABI0Em/zwHVP0ybU7xmuOc/AAAAP+oAAAAAAAAAAV0HAABKAgAAFDig5VD91D/6EOW/2bbnPwAAAD/qAAAAAAAAAAFeBwAASgIAABQ4oOVQ/dQ/+hDlv9m25z8AAAA/6gAAAAAAAAABXwcAAEoCAAAUOKDlUP3UP/oQ5b/Ztuc/AAAAPwkBAAAAAAAAAWAHAABKAgAAFDig5VD91D/6EOW/2bbnPwAAAD8JAQAAAAAAAAFhBwAASgIAABQ4oOVQ/dQ/+hDlv9m25z8AAAA/CQEAAAAAAAABYgcAAEoCAAAUOKDlUP3UP/oQ5b/Ztuc/AAAAPykBAAAAAAAAAWMHAABKAgAA73kr+BzO1D8ieDacW8bnPwAAAD9IAQAAAAAAAAFkBwAASgIAAB8ZhZEhvNQ/WUA8gzbR5z8AAAA/SAEAAAAAAAABZQcAAEoCAAAz7Am+5qfUP0rfh3jd1ec/AAAAP2cBAAAAAAAAAWYHAABKAgAA4I47N66K1D/D0EdR7ObnPwAAAD9nAQAAAAAAAAFnBwAASgIAAKf9QR21b9Q/L2FTH6L85z8AAAA/ZwEAAAAAAAABaAcAAEoCAACIOB1w+1bUPy+lh9sYGug/AAAAP3cBAAAAAAAAAWkHAABKAgAAgz/NL4FA1D9xEnaJwz3oPwAAAD93AQAAAAAAAAFqBwAASgIAAJcSUlxGLNQ/STONJS9p6D8AAAA/pQEAAAAAAAABawcAAEoCAABEtYPVDQ/UP30/x8iAkeg/AAAAP6UBAAAAAAAAAWwHAABKAgAAP7wzlZP40z+/rLV2K7XoPwAAAD+lAQAAAAAAAAFtBwAASgIAALu/C3VW7dM/AxqkJNbY6D8AAAA/xAEAAAAAAAABbgcAAEoCAACc+ubHnNTTP23u464CDOk/AAAAP8QBAAAAAAAAAW8HAABKAgAAGf6+p1/J0z+GOLU8oj3pPwAAAD/EAQAAAAAAAAFwBwAASgIAALLNa/RhwNM/oIKGykFv6T8AAAA/4wEAAAAAAAABcQcAAEoCAAB9NcIa47vTP4QEUnEGluk/AAAAP+MBAAAAAAAAAXIHAABKAgAAmAGXhyK+0z8mXWMml7bpPwAAAD/jAQAAAAAAAAFzBwAASgIAAH01whrju9M/QGMA+L/K6T8AAAA/8wEAAAAAAAABdAcAAEoCAACYAZeHIr7TPxdA49e02Ok/AAAAP/MBAAAAAAAAAXUHAABKAgAAmAGXhyK+0z8XQOPXtNjpPwAAAD8SAgAAAAAAAAF2BwAASgIAAJgBl4civtM/F0Dj17TY6T8AAAA/EgIAAAAAAAABdwcAAEoCAACYAZeHIr7TPxdA49e02Ok/AAAAPxICAAAAAAAAAXgHAABKAgAAn2pU2RHu1j8Sa4c+VF7oPwAAAD8AAAAAAAAAAAF5BwAASgIAAJ9qVNkR7tY/EmuHPlRe6D8AAAA/IAAAAAAAAAABegcAAEoCAACfalTZEe7WPxJrhz5UXug/AAAAPyAAAAAAAAAAAXsHAABKAgAAn2pU2RHu1j8Sa4c+VF7oPwAAAD8gAAAAAAAAAAF8BwAASgIAAJ9qVNkR7tY/EmuHPlRe6D8AAAA/LwAAAAAAAAABfQcAAEoCAACfalTZEe7WPxJrhz5UXug/AAAAPy8AAAAAAAAAAX4HAABKAgAAn2pU2RHu1j8Sa4c+VF7oPwAAAD8vAAAAAAAAAAF/BwAASgIAAJ9qVNkR7tY/EmuHPlRe6D8AAAA/LwAAAAAAAAABgAcAAEoCAACfalTZEe7WPxJrhz5UXug/AAAAP04AAAAAAAAAAYEHAABKAgAANylGUfB21j9Wn0O1cf7lPwAAAD8AAAAAAAAAAAGCBwAASgIAADcpRlHwdtY/Vp9DtXH+5T8AAAA/HwAAAAAAAAABgwcAAEoCAAA3KUZR8HbWP1afQ7Vx/uU/AAAAPx8AAAAAAAAAAYQHAABKAgAAPSKWkWqN1j9hzJT0LlLmPwAAAD8vAAAAAAAAAAGFBwAASgIAAHG6P2vpkdY/2QGJibSA5j8AAAA/LwAAAAAAAAABhgcAAEoCAADztmeLJp3WP2w9GvBiw+Y/AAAAPz8AAAAAAAAAAYcHAABKAgAAkX9kGKOq1j8AeatWEQbnPwAAAD8/AAAAAAAAAAGIBwAASgIAAGHgCn+evNY/nlklhI9h5z8AAAA/UwAAAAAAAAABiQcAAEoCAABl2Vq/GNPWP99OfKonwOc/AAAAP1MAAAAAAAAAAYoHAABKAgAANToBJhTl1j/re83p5BPoPwAAAD9iAAAAAAAAAAGLBwAASgIAAAmbp4wP99Y/Hsw7Sa1Z6D8AAAA/YgAAAAAAAAABjAcAAEoCAACLl8+sTALXP5dFZJqppeg/AAAAP3IAAAAAAAAAAY0HAABKAgAA2ftN8woJ1z/MldL5cevoPwAAAD9yAAAAAAAAAAGOBwAASgIAAA2U98yJDdc/137vfLgh6T8AAAA/kQAAAAAAAAABjwcAAEoCAABBLKGmCBLXP3rXADJJQuk/AAAAP5EAAAAAAAAAAZAHAABKAgAADZT3zIkN1z818nr8i1npPwAAAD+RAAAAAAAAAAGRBwAASgIAAPPHImBKC9c/a7qA42Zk6T8AAAA/sQAAAAAAAAABkgcAAEoCAADZ+03zCgnXP7tE79/zZek/AAAAP7EAAAAAAAAAAZMHAABKAgAA2ftN8woJ1z+ggobKQW/pPwAAAD+xAAAAAAAAAAGUBwAASgIAANn7TfMKCdc/oIKGykFv6T8AAAA/0AAAAAAAAAABlQcAAEoCAADZ+03zCgnXP6CChspBb+k/AAAAP9AAAAAAAAAAAZYHAABKAgAA2ftN8woJ1z+ggobKQW/pPwAAAD/QAAAAAAAAAAGXBwAASgIAAJ17D641XNc/6B4J2JZe5j8AAAA/AAAAAAAAAAABmAcAAEoCAACdew+uNVzXP+geCdiWXuY/AAAAPx8AAAAAAAAAAZkHAABKAgAAnXsPrjVc1z/oHgnYll7mPwAAAD8fAAAAAAAAAAGaBwAASgIAAHXVBVWrhNc/fNIxxldm5j8AAAA/HwAAAAAAAAABmwcAAEoCAADj/qhII6TXP9q9VM09Y+Y/AAAAPy4AAAAAAAAAAZwHAABKAgAAhcD1FRrI1z9GCizffFvmPwAAAD8uAAAAAAAAAAGdBwAASgIAAMNKP3CN+dc/EUIm+KFQ5j8AAAA/TgAAAAAAAAABngcAAEoCAABrBdx9/jPYP+na1BsgQeY/AAAAP04AAAAAAAAAAZ8HAABKAgAA3SfPsfBp2D8R/vE7KzPmPwAAAD9dAAAAAAAAAAGgBwAASgIAALOBxVhmktg/3DXsVFAo5j8AAAA/XQAAAAAAAAABoQcAAEoCAACjp5BsG73YPzshD1w2JeY/AAAAP20AAAAAAAAAAaIHAABKAgAARWndORLh2D/cNexUUCjmPwAAAD9tAAAAAAAAAAGjBwAASgIAAH/61lML/Ng/cOkUQxEw5j8AAAA/jAAAAAAAAAABpAcAAEoCAABPW326Bg7ZP0jG9yIGPuY/AAAAP4wAAAAAAAAAAaUHAABKAgAAt4vQbQQX2T+l9U7mYljmPwAAAD+MAAAAAAAAAAGmBwAASgIAANFXpdpDGdk/EIZatBhu5j8AAAA/nAAAAAAAAAABpwcAAEoCAACfv/sAxRTZP2FU/WwcjeY/AAAAP5wAAAAAAAAAAagHAABKAgAAAff+c0gH2T9E1sgT4bPmPwAAAD+6AAAAAAAAAAGpBwAASgIAAH/61lML/Ng/1hFaeo/25j8AAAA/ugAAAAAAAAABqgcAAEoCAACvmTDtD+rYP1zsNtbkPec/AAAAP7oAAAAAAAAAAasHAABKAgAA9wRf81Pa2D+RPKU1rYPnPwAAAD/ZAAAAAAAAAAGsBwAASgIAAEFwjfmXytg/0u3Hn87E5z8AAAA/2QAAAAAAAAABrQcAAEoCAAC9c2XZWr/YP5vxXu1XEug/AAAAP9kAAAAAAAAAAa4HAABKAgAAbw/nkpy42D+ZvfshvGroPwAAAD/5AAAAAAAAAAGvBwAASgIAADl3PbkdtNg/5xMHU63E6D8AAAA/+QAAAAAAAAABsAcAAEoCAABvD+eSnLjYP0PLxo73Gek/AAAAP/kAAAAAAAAAAbEHAABKAgAAC9jjHxnG2D8Mz13cgGfpPwAAAD8YAQAAAAAAAAGyBwAASgIAAHUIN9MWz9g/dqOdZq2a6T8AAAA/GAEAAAAAAAABswcAAEoCAAAlpLiMWMjYP7oQjBRYvuk/AAAAPxgBAAAAAAAAAbQHAABKAgAAJaS4jFjI2D+6EIwUWL7pPwAAAD8nAQAAAAAAAAG1BwAASgIAACWkuIxYyNg/uhCMFFi+6T8AAAA/JwEAAAAAAAABtgcAAEoCAAAlpLiMWMjYP7oQjBRYvuk/AAAAPycBAAAAAAAAAbcHAABKAgAA2GfcsbcMyD+bafZ0atfnPwAAAD8AAAAAAAAAAAG4BwAASgIAANhn3LG3DMg/m2n2dGrX5z8AAAA/DwAAAAAAAAABuQcAAEoCAADYZ9yxtwzIP5tp9nRq1+c/AAAAPw8AAAAAAAAAAboHAABKAgAAxKUSWhaPyD9YhHA/re7nPwAAAD8uAAAAAAAAAAG7BwAASgIAAAwi/DR+7cg/0nUwGLz/5z8AAAA/LgAAAAAAAAABvAcAAEoCAACOL98p32bJP+t7zenkE+g/AAAAPz4AAAAAAAAAAb0HAABKAgAA4J1ohTvyyT+M1N6edTToPwAAAD9OAAAAAAAAAAG+BwAASgIAAApm6IcNpso/3KKBV3lT6D8AAAA/TgAAAAAAAAABvwcAAEoCAAAEjw7x2mvLP2I5KvdXfeg/AAAAP10AAAAAAAAAAcAHAABKAgAANkkudKFMzD/MDWqBhLDoPwAAAD9dAAAAAAAAAAHBBwAASgIAAKCb99DmMc0/KoH1AFjo6D8AAAA/bQAAAAAAAAABwgcAAEoCAAA2jRrHMAXOP2syGGt5Kek/AAAAP20AAAAAAAAAAcMHAABKAgAAlO1Do4G9zj8aMBLn2WLpPwAAAD+MAAAAAAAAAAHEBwAASgIAAIodGszUbM8/hARScQaW6T8AAAA/jAAAAAAAAAABxQcAAEoCAACKjs4glQnQP55OI/+lx+k/AAAAP4wAAAAAAAAAAcYHAABKAgAAAqoRlQFW0D8WhBeUK/bpPwAAAD+rAAAAAAAAAAHHBwAASgIAAMQwgw+yktA/+QXjOvAc6j8AAAA/qwAAAAAAAAAByAcAAEoCAADn7vf85cHQPwirywHANeo/AAAAP6sAAAAAAAAAAckHAABKAgAAVRib8F3h0D+AnIvazkbqPwAAAD+7AAAAAAAAAAHKBwAASgIAAFsR6zDY99A/tmSRwalR6j8AAAA/uwAAAAAAAAABywcAAEoCAACPqZQKV/zQP6gD3bZQVuo/AAAAP9oAAAAAAAAAAcwHAABKAgAA8uCXfdru0D8G7/+9NlPqPwAAAD/aAAAAAAAAAAHNBwAASgIAAPLgl33a7tA/Bu//vTZT6j8AAAA/2gAAAAAAAAABzgcAAEoCAADy4Jd92u7QPwbv/702U+o/AAAAP9oAAAAAAAAAAc8HAABKAgAA8uCXfdru0D8G7/+9NlPqPwAAAD/aAAAAAAAAAAHQBwAASgIAADJJay4GRNA/DlL36HzG5j8AAAA/AAAAAAAAAAAB0QcAAEoCAAAySWsuBkTQPw5S9+h8xuY/AAAAPx8AAAAAAAAAAdIHAABKAgAAMklrLgZE0D8OUvfofMbmPwAAAD8fAAAAAAAAAAHTBwAASgIAADJJay4GRNA/DlL36HzG5j8AAAA/HwAAAAAAAAAB1AcAAEoCAAAySWsuBkTQPw5S9+h8xuY/AAAAPy8AAAAAAAAAAdUHAABKAgAALVAb7ost0D8ZOxRsw/zmPwAAAD8vAAAAAAAAAAHWBwAASgIAANjyTGdTENA/DR6UHeEe5z8AAAA/TgAAAAAAAAAB1wcAAEoCAAAGMq2Au8/PP5K0PL2/SOc/AAAAP04AAAAAAAAAAdgHAABKAgAAIO3GGNdjzz8L6jBSRXfnPwAAAD9dAAAAAAAAAAHZBwAASgIAAAgQN9dz884/uOcqzqWw5z8AAAA/XQAAAAAAAAAB2gcAAEoCAADmOVdVlmzOP45MdiaI+ec/AAAAP20AAAAAAAAAAdsHAABKAgAAksvN+TnhzT9I71hpuEvoPwAAAD9tAAAAAAAAAAHcBwAASgIAAHD8nTfiQ80/biJHep6z6D8AAAA/jAAAAAAAAAAB3QcAAEoCAABQJr61BL3MP0PLxo73Gek/AAAAP4wAAAAAAAAAAd4HAABKAgAA0BjbwKNDzD+tJ2+REYjpPwAAAD+MAAAAAAAAAAHfBwAASgIAABxsnjI+3Ms/4LsRrVDr6T8AAAA/nAAAAAAAAAAB4AcAAEoCAABsv2Gk2HTLP+zoYuwNP+o/AAAAP5wAAAAAAAAAAeEHAABKAgAAhnp7PPQIyz8Ed2g2JI7qPwAAAD+7AAAAAAAAAAHiBwAASgIAAApm6IcNpso/fPCQhyDa6j8AAAA/uwAAAAAAAAAB4wcAAEoCAAAuE6KgHWfKP9pjHAf0Ees/AAAAP7sAAAAAAAAAAeQHAABKAgAA9IGohiRMyj97vC28hDLrPwAAAD/aAAAAAAAAAAHlBwAASgIAACQhAiApOso/oyN/mAZC6z8AAAA/2gAAAAAAAAAB5gcAAEoCAADuiFhGqjXKP/Ot7ZSTQ+s/AAAAP9oAAAAAAAAAAecHAABKAgAAKBpSYKNQyj/zre2Uk0PrPwAAAD/qAAAAAAAAAAHoBwAASgIAACgaUmCjUMo/863tlJND6z8AAAA/6gAAAAAAAAAB6QcAAEoCAAAoGlJgo1DKP/Ot7ZSTQ+s/AAAAP+oAAAAAAAAAAeoHAABKAgAAKBpSYKNQyj/zre2Uk0PrPwAAAD/qAAAAAAAAAAHrBwAASgIAABafDGsOHtE/egBiePtP6z8AAAA/AAAAAAAAAAAB7AcAAEoCAAAWnwxrDh7RP3oAYnj7T+s/AAAAPyAAAAAAAAAAAe0HAABKAgAAFp8Maw4e0T96AGJ4+0/rPwAAAD8gAAAAAAAAAAHuBwAASgIAABafDGsOHtE/egBiePtP6z8AAAA/LwAAAAAAAAAB7wcAAEoCAAAWnwxrDh7RP3oAYnj7T+s/AAAAPy8AAAAAAAAAAfAHAABKAgAAFp8Maw4e0T96AGJ4+0/rPwAAAD8vAAAAAAAAAAHxBwAASgIAABafDGsOHtE/egBiePtP6z8AAAA/LwAAAAAAAAAB8gcAAEoCAAAWnwxrDh7RP3oAYnj7T+s/AAAAP04AAAAAAAAAAfMHAABKAgAAFp8Maw4e0T96AGJ4+0/rPwAAAD9OAAAAAAAAAAH0BwAASgIAAKl1aXeW/tA/8TVWDYF+6z8AAAA/bgAAAAAAAAAB9QcAAEoCAADcDRNRFQPRP6HvG81qmus/AAAAP24AAAAAAAAAAfYHAABKAgAAedYP3pEQ0T8ZJRBi8MjrPwAAAD99AAAAAAAAAAH3BwAASgIAADBr4ddNINE/4+Ry8wL56z8AAAA/fQAAAAAAAAAB+AcAAEoCAABq/NrxRjvRP51DIXq8Lew/AAAAP50AAAAAAAAAAfkHAABKAgAAb/UqMsFR0T9Yos8AdmLsPwAAAD+dAAAAAAAAAAH6BwAASgIAAKmGJEy6bNE/+D4Vcn2g7D8AAAA/nQAAAAAAAAAB+wcAAEoCAACtf3SMNIPRPwQoMvXD1uw/AAAAP7wAAAAAAAAAAfwHAABKAgAAzkSZOe6b0T8t07eNvAPtPwAAAD+8AAAAAAAAAAH9BwAASgIAAITZajOqq9E/HrY3P9ol7T8AAAA/vAAAAAAAAAAB/gcAAEoCAADsCb7mp7TRP+cxZhR2OO0/AAAAP9oAAAAAAAAAAf8HAABKAgAAIaJnwCa50T8rWyAGqj7tPwAAAD/aAAAAAAAAAAEACAAASgIAAOwJvuantNE/K1sgBqo+7T8AAAA/2gAAAAAAAAABAQgAAEoCAADsCb7mp7TRPytbIAaqPu0/AAAAP9oAAAAAAAAAAQIIAABKAgAA7Am+5qe00T8rWyAGqj7tPwAAAD/aAAAAAAAAAAEDCAAASgIAAOwJvuantNE/K1sgBqo+7T8AAAA/6gAAAAAAAAABBAgAAEoCAADDY7SNHd3RP9qnUMNqL+s/AAAAPwAAAAAAAAAAAQUIAABKAgAAw2O0jR3d0T/ap1DDai/rPwAAAD8QAAAAAAAAAAEGCAAASgIAAJm9qjSTBdI/N5NzylAs6z8AAAA/EAAAAAAAAAABBwgAAEoCAABUS8xuySvSP2G2kOpbHus/AAAAPy8AAAAAAAAAAQgIAABKAgAAKqXCFT9U0j+K2a0KZxDrPwAAAD8vAAAAAAAAAAEJCAAASgIAAIP74Nzxh9I/o5sWIBkH6z8AAAA/PwAAAAAAAAABCggAAEoCAACpuVXKJbfSPxDo7TFY/+o/AAAAP04AAAAAAAAAAQsIAABKAgAAsav1Shrk0j98NMVDl/fqPwAAAD9OAAAAAAAAAAEMCAAASgIAAKLRwF7PDtM/2h/oSn306j8AAAA/TgAAAAAAAAABDQgAAEoCAABDkw0sxjLTPzgLC1Jj8eo/AAAAP20AAAAAAAAAAQ4IAABKAgAAzIiFjH1U0z+JlXlO8PLqPwAAAD9tAAAAAAAAAAEPCAAASgIAANGB1cz3atM/zL4zQCT56j8AAAA/bQAAAAAAAAABEAgAAEoCAACh4nsz83zTP27TEDk+/Oo/AAAAP30AAAAAAAAAAREIAABKAgAAJN+jUzCI0z/0JYUcpgjrPwAAAD99AAAAAAAAAAESCAAASgIAAFh3TS2vjNM/K+6KA4ET6z8AAAA/nAAAAAAAAAABEwgAAEoCAAA+q3jAb4rTP5Z+ltE2Kes/AAAAP5wAAAAAAAAAARQIAABKAgAA1nolDXKB0z/zre2Uk0PrPwAAAD+cAAAAAAAAAAEVCAAASgIAAAYaf6Z2b9M/lAb/SSRk6z8AAAA/vAAAAAAAAAABFggAAEoCAAAa7QPTO1vTP+TUoQIog+s/AAAAP7wAAAAAAAAAARcIAABKAgAArMNg38M70z81o0S7K6LrPwAAAD+8AAAAAAAAAAEYCAAASgIAANxiunjIKdM/ujntWgrM6z8AAAA/2wAAAAAAAAABGQgAAEoCAAA/mr3rSxzTP7rBVdP3Buw/AAAAP9sAAAAAAAAAARoIAABKAgAAvJ2Vyw4R0z/tEcQywEzsPwAAAD/bAAAAAAAAAAEbCAAASgIAAIgF7PGPDNM/L8PmnOGN7D8AAAA/+gAAAAAAAAABHAgAAEoCAACi0cBezw7TP3B0CQcDz+w/AAAAP/oAAAAAAAAAAR0IAABKAgAAJc7ofgwa0z9VOglqPhPtPwAAAD/6AAAAAAAAAAEeCAAASgIAAKfKEJ9JJdM/o0zg3rhP7T8AAAA/CAEAAAAAAAABHwgAAEoCAAArxzi/hjDTPw8hIGnlgu0/AAAAPwgBAAAAAAAAASAIAABKAgAA3GK6eMgp0z81zKUB3q/tPwAAAD8nAQAAAAAAAAEhCAAASgIAAD+avetLHNM/T9JC0wbE7T8AAAA/JwEAAAAAAAABIggAAEoCAAA/mr3rSxzTP0/SQtMGxO0/AAAAPycBAAAAAAAAASMIAABKAgAAP5q960sc0z9P0kLTBsTtPwAAAD8nAQAAAAAAAAEkCAAASgIAAD+avetLHNM/T9JC0wbE7T8AAAA/RgEAAAAAAAABJQgAAEoCAABiNnsYr8GzP0808dI1S+A/AAAAPwAAAAAAAAAAASYIAABKAgAAfPGUsMpVsz9BW6VAyorgPwAAAD8gAAAAAAAAAAEnCAAASgIAAHzxlLDKVbM/QVulQMqK4D8AAAA/IAAAAAAAAAABKAgAAEoCAAB88ZSwylWzP0FbpUDKiuA/AAAAPy8AAAAAAAAAASkIAABKAgAAKKWB/rWmsz8/4w25t8XgPwAAAD8vAAAAAAAAAAEqCAAASgIAAJrHdDKo3LM/09pqY+/q4D8AAAA/TgAAAAAAAAABKwgAAEoCAACuq7QzkTa0PwbnpAZBE+E/AAAAP14AAAAAAAAAASwIAABKAgAAIs6nZ4NstD+2oGrGKi/hPwAAAD9eAAAAAAAAAAEtCAAASgIAAJbwmpt1orQ/E9DBiYdJ4T8AAAA/XgAAAAAAAAABLggAAEoCAAD8IO5Oc6u0P95L8F4jXOE/AAAAP24AAAAAAAAAAS8IAABKAgAANrLnaGzGtD/P6jtUymDhPwAAAD9uAAAAAAAAAAEwCAAASgIAAORl1LZXF7U/LtZeW7Bd4T8AAAA/jQAAAAAAAAABMQgAAEoCAABsbAfsMqe1PyIxdpTgROE/AAAAP40AAAAAAAAAATIIAABKAgAAbIfN1fSZtj+B2GTfTyThPwAAAD+NAAAAAAAAAAEzCAAASgIAABRk4IytsLc/CKNwSsr14D8AAAA/nQAAAAAAAAABNAgAAEoCAADEMpPEWvS4P01EwsMQweA/AAAAP50AAAAAAAAAATUIAABKAgAAvITflvV/uj/iK059bXDgPwAAAD+8AAAAAAAAAAE2CAAASgIAAOhnJYOJJrw//yEaXrsO4D8AAAA/vAAAAAAAAAABNwgAAEoCAADoZyWDiSa8P/8hGl67DuA/AAAAP8sAAAAAAAAAATgIAABKAgAA6Gclg4kmvD//IRpeuw7gPwAAAD/LAAAAAAAAAAE5CAAASgIAAOhnJYOJJrw//yEaXrsO4D8AAAA/ywAAAAAAAAABOggAAEoCAACuQvs+xrzLP+KgPjeM2+s/AAAAPwAAAAAAAAAAATsIAABKAgAArkL7Psa8yz/ioD43jNvrPwAAAD8PAAAAAAAAAAE8CAAASgIAAJCOkWYwEsw/g7UbMKbe6z8AAAA/DwAAAAAAAAABPQgAAEoCAAAIqtTanF7MP8fe1SHa5Os/AAAAPy8AAAAAAAAAAT4IAABKAgAA5PwawoydzD/H3tUh2uTrPwAAAD8vAAAAAAAAAAE/CAAASgIAAL5PYal83Mw/aPOyGvTn6z8AAAA/PgAAAAAAAAABQAgAAEoCAAD44FrDdffMP6scbQwo7us/AAAAPz4AAAAAAAAAAUEIAABKAgAAlKlXUPIEzT+SWgT3dffrPwAAAD9OAAAAAAAAAAFCCAAASgIAAP7ZqgPwDc0/xyIK3lAC7D8AAAA/TgAAAAAAAAABQwgAAEoCAAAyclTdbhLNP011fsG4Duw/AAAAP14AAAAAAAAAAUQIAABKAgAAYBGudnMAzT9oexuT4SLsPwAAAD9eAAAAAAAAAAFFCAAASgIAACiAtFx65cw/P1j+ctYw7D8AAAA/fQAAAAAAAAABRggAAEoCAAAejhTchbjMPwjULEhyQ+w/AAAAP30AAAAAAAAAAUcIAABKAgAADKMkGxd1zD/fsA8oZ1HsPwAAAD+MAAAAAAAAAAFICAAASgIAADJQ3jMnNsw/qSw+/QJk7D8AAAA/jAAAAAAAAAABSQgAAEoCAADALev/NADMP9KTj9mEc+w/AAAAP5wAAAAAAAAAAUoIAABKAgAAfKpRZUe4yz9Z5gO97H/sPwAAAD+cAAAAAAAAAAFLCAAASgIAADgnuMpZcMs/ImIykoiS7D8AAAA/uwAAAAAAAAABTAgAAEoCAABe1HHjaTHLP0rJg24Kouw/AAAAP7sAAAAAAAAAAU0IAABKAgAAUuLRYnUEyz9/kYlV5azsPwAAAD+7AAAAAAAAAAFOCAAASgIAABhR2Eh86co/E0WyQ6a07D8AAAA/2wAAAAAAAAABTwgAAEoCAABE9+GhBsHKP6f42jFnvOw/AAAAP9sAAAAAAAAAAVAIAABKAgAAoDWV1A+dyj/rIZUjm8LsPwAAAD/bAAAAAAAAAAFRCAAASgIAADIM8uCXfco/O6wDICjE7D8AAAA/+gAAAAAAAAABUggAAEoCAAAAdEgHGXnKPzusAyAoxOw/AAAAP/oAAAAAAAAAAVMIAABKAgAAAHRIBxl5yj+MNnIctcXsPwAAAD/6AAAAAAAAAAFUCAAASgIAAAB0SAcZeco/z18sDunL7D8AAAA/+gAAAAAAAAABVQgAAEoCAAA8/pFhjKrKP37VvRFcyuw/AAAAPwkBAAAAAAAAAVYIAABKAgAASPAx4oDXyj/cwOAYQsfsPwAAAD8pAQAAAAAAAAFXCAAASgIAAIZ6ezz0CMs/SA24KoG/7D8AAAA/KQEAAAAAAAABWAgAAEoCAAD4nG5w5j7LP7RZjzzAt+w/AAAAPykBAAAAAAAAAVkIAABKAgAAOCe4yllwyz8gpmZO/6/sPwAAAD9IAQAAAAAAAAFaCAAASgIAAHyqUWVHuMs/LwcbWVir7D8AAAA/SAEAAAAAAAABWwgAAEoCAADALev/NADMP/g+FXJ9oOw/AAAAP0gBAAAAAAAAAVwIAABKAgAA1BErAR5azD9ki+yDvJjsPwAAAD9nAQAAAAAAAAFdCAAASgIAAIDFF08Jq8w/w3YPi6KV7D8AAAA/ZwEAAAAAAAABXggAAEoCAAD44FrDdffMP984eKBUjOw/AAAAP2cBAAAAAAAAAV8IAABKAgAAcPydN+JDzT+bD76uIIbsPwAAAD93AQAAAAAAAAFgCAAASgIAAE5P5B7Sgs0/S4VPspOE7D8AAAA/dwEAAAAAAAABYQgAAEoCAAAooioGwsHNP5sPvq4ghuw/AAAAP5YBAAAAAAAAAWIIAABKAgAAMJTKhrbuzT8vw+ac4Y3sPwAAAD+WAQAAAAAAAAFjCAAASgIAAJ69bXouDs4/w3YPi6KV7D8AAAA/lgEAAAAAAAABZAgAAEoCAABwHhThKSDOP0rJg24Kouw/AAAAP7UBAAAAAAAAAWUIAABKAgAAcB4U4Skgzj8vBxtZWKvsPwAAAD+1AQAAAAAAAAFmCAAASgIAANhOZ5QnKc4/+IJJLvS97D8AAAA/tQEAAAAAAAABZwgAAEoCAAA6hmoHqxvOP3B0CQcDz+w/AAAAP+MBAAAAAAAAAWgIAABKAgAAnr1tei4Ozj8gLs/G7OrsPwAAAD/jAQAAAAAAAAFpCAAASgIAAMxcxxMz/M0/OjRsmBX/7D8AAAA/4wEAAAAAAAABaggAAEoCAAD8+yCtN+rNP6XEd2bLFO0/AAAAPwICAAAAAAAAAWsIAABKAgAAkNJ9ub/KzT8QVYM0gSrtPwAAAD8CAgAAAAAAAAFsCAAASgIAAFZBhJ/Gr80/vw5J9GpG7T8AAAA/AgIAAAAAAAABbQgAAEoCAACA5434UIfNPyufVMIgXO0/AAAAPxECAAAAAAAAAW4IAABKAgAA1izx6t9MzT/ZWBqCCnjtPwAAAD8RAgAAAAAAAAFvCAAASgIAACx5BJ30+8w/ROklUMCN7T8AAAA/MQIAAAAAAAABcAgAAEoCAADk/BrCjJ3MP3mxKzebmO0/AAAAPzECAAAAAAAAAXEIAABKAgAA0BjbwKNDzD+veTEedqPtPwAAAD8xAgAAAAAAAAFyCAAASgIAAIac8eU75cs/AASgGgOl7T8AAAA/UAIAAAAAAAABcwgAAEoCAACgVwt+V3nLP695MR52o+0/AAAAP1ACAAAAAAAAAXQIAABKAgAAHkooifb/yj8ABKAaA6XtPwAAAD9QAgAAAAAAAAF1CAAASgIAAAZtmEeTj8o/AASgGgOl7T8AAAA/bwIAAAAAAAABdggAAEoCAAAgKLLfriPKPwAEoBoDpe0/AAAAP28CAAAAAAAAAXcIAABKAgAA2qQYRcHbyT9DLVoMN6vtPwAAAD9vAgAAAAAAAAF4CAAASgIAAGiCJRHPpck/lLfICMSs7T8AAAA/fwIAAAAAAAABeQgAAEoCAAD2XzLd3G/JPyhr8faEtO0/AAAAP38CAAAAAAAAAXoIAABKAgAA6m2SXOhCyT+7HhrlRbztPwAAAD+eAgAAAAAAAAF7CAAASgIAAOptklzoQsk/ux4a5UW87T8AAAA/ngIAAAAAAAABfAgAAEoCAADqbZJc6ELJP7seGuVFvO0/AAAAP54CAAAAAAAAAX0IAABKAgAA6m2SXOhCyT+7HhrlRbztPwAAAD+uAgAAAAAAAAF+CAAASgIAAJt5vuEDTdA/lsLKja1G6z8AAAA/AAAAAAAAAAABfwgAAEoCAACbeb7hA03QP5bCyo2tRus/AAAAPw8AAAAAAAAAAYAIAABKAgAAm3m+4QNN0D+WwsqNrUbrPwAAAD8PAAAAAAAAAAGBCAAASgIAAJt5vuEDTdA/lsLKja1G6z8AAAA/HwAAAAAAAAABgggAAEoCAAANnLEV9oLQP+SQbUaxZes/AAAAPx8AAAAAAAAAAYMIAABKAgAAEpUBVnCZ0D/JzgQx/27rPwAAAD8+AAAAAAAAAAGECAAASgIAAIC+pEnouNA/5NShAiiD6z8AAAA/PgAAAAAAAAABhQgAAEoCAABx5G9dnePQP1BlrdDdmOs/AAAAPz4AAAAAAAAAAYYIAABKAgAAr265txAV0T9qa0qiBq3rPwAAAD9dAAAAAAAAAAGHCAAASgIAAFYpVsWBT9E/hXHncy/B6z8AAAA/XQAAAAAAAAABiAgAAEoCAAAxfJyscY7RP4O1GzCm3us/AAAAP10AAAAAAAAAAYkIAABKAgAA8QIOJyLL0T8zb+Hvj/rrPwAAAD9tAAAAAAAAAAGKCAAASgIAAFBSfC5PFdI/1MfypCAb7D8AAAA/bQAAAAAAAAABiwgAAEoCAAAB/7i8tHzSP7hJvkvlQew/AAAAP4wAAAAAAAAAAYwIAABKAgAAmN8g3trh0j+pLD79AmTsPwAAAD+MAAAAAAAAAAGNCAAASgIAAC/AiP8AR9M/jq4JpMeK7D8AAAA/jAAAAAAAAAABjggAAEoCAAAq2POTqp7TPzxoz2Oxpuw/AAAAP6wAAAAAAAAAAY8IAABKAgAACiSKuxT00z87rAMgKMTsPwAAAD+sAAAAAAAAAAGQCAAASgIAANGjS3Y/R9Q/jHqm2Cvj7D8AAAA/rAAAAAAAAAABkQgAAEoCAABIv47qq5PUP5kfj5/7++w/AAAAP8sAAAAAAAAAAZIIAABKAgAAvOGBHp7J1D8fcgODYwjtPwAAAD/LAAAAAAAAAAGTCAAASgIAANqmpstX4tQ/OjRsmBX/7D8AAAA/ywAAAAAAAAABlAgAAEoCAADapqbLV+LUPzo0bJgV/+w/AAAAP9kAAAAAAAAAAZUIAABKAgAA2qamy1fi1D86NGyYFf/sPwAAAD/ZAAAAAAAAAAGWCAAASgIAANqmpstX4tQ/OjRsmBX/7D8AAAA/+QAAAAAAAAABlwgAAEoCAADvaHAj+V/UP2EuKHJu4+o/AAAAPwAAAAAAAAAAAZgIAABKAgAA72hwI/lf1D9hLihybuPqPwAAAD8QAAAAAAAAAAGZCAAASgIAAO9ocCP5X9Q/YS4ocm7j6j8AAAA/EAAAAAAAAAABmggAAEoCAAAu4v6oSCPUP7+hs/FBG+s/AAAAPx8AAAAAAAAAAZsIAABKAgAACiSKuxT00z+WfpbRNinrPwAAAD8fAAAAAAAAAAGcCAAASgIAAGRp7a2judM/X/rEptI76z8AAAA/PwAAAAAAAAABnQgAAEoCAADRgdXM92rTP2yfrW2iVOs/AAAAP04AAAAAAAAAAZ4IAABKAgAAO6Ftq9EF0z9QIXkUZ3vrPwAAAD9OAAAAAAAAAAGfCAAASgIAAG0oXLAsnNI/1rchtEWl6z8AAAA/TgAAAAAAAAABoAgAAEoCAACD6iUIzhnSP8fe1SHa5Os/AAAAP14AAAAAAAAAAaEIAABKAgAAG6kXgKyi0T+CgbhkCjfsPwAAAD9eAAAAAAAAAAGiCAAASgIAAOIGY5GPGdE/691gZySl7D8AAAA/fQAAAAAAAAABowgAAEoCAAD3yCzpMJfQP29ApjtnJ+0/AAAAP30AAAAAAAAAAaQIAABKAgAAqlPzzU4i0D8oa/H2hLTtPwAAAD99AAAAAAAAAAGlCAAASgIAAIodGszUbM8/dUlloGNJ7j8AAAA/nAAAAAAAAAABpggAAEoCAAAsvfDvg7TOPyET/FAo2+4/AAAAP5wAAAAAAAAAAacIAABKAgAANo0axzAFzj8DpZjox3fvPwAAAD+cAAAAAAAAAAGoCAAASgIAAHruPbjWcM0//7Rp2aLt7z8AAAA/vAAAAAAAAAABqQgAAEoCAAB67j241nDNP/+0admi7e8/AAAAP7wAAAAAAAAAAaoIAABKAgAAeu49uNZwzT//tGnZou3vPwAAAD+8AAAAAAAAAAGrCAAASgIAAHruPbjWcM0//7Rp2aLt7z8AAAA/vAAAAAAAAAABrAgAAEoCAABQ3GSJFui9P3zh7uczm98/AAAAPwAAAAAAAAAAAa0IAABKAgAAUNxkiRbovT984e7nM5vfPwAAAD8PAAAAAAAAAAGuCAAASgIAAFDcZIkW6L0/fOHu5zOb3z8AAAA/DwAAAAAAAAABrwgAAEoCAABQ3GSJFui9P3zh7uczm98/AAAAPx8AAAAAAAAAAbAIAABKAgAAFEtrbx3NvT+GDkAn8e7fPwAAAD8fAAAAAAAAAAGxCAAASgIAAFDcZIkW6L0/vPhfbIcI4D8AAAA/PgAAAAAAAAABsggAAEoCAACUX/4jBDC+Pw3HAiWLJ+A/AAAAPz4AAAAAAAAAAbMIAABKAgAAeKTki+ibvj+uHxTaG0jgPwAAAD8+AAAAAAAAAAG0CAAASgIAAAidt0G4WL8/NLa8efpx4D8AAAA/TgAAAAAAAAABtQgAAEoCAACqnQvjs0nAPz+f2fxAqOA/AAAAP04AAAAAAAAAAbYIAABKAgAABv40vwQCwT+dEmV8FODgPwAAAD9tAAAAAAAAAAG3CAAASgIAAJj2B3XUvsE/Lk724sIi4T8AAAA/bQAAAAAAAAABuAgAAEoCAABeh4QEI4DCP8KJh0lxZeE/AAAAP20AAAAAAAAAAbkIAABKAgAA8H9XuvI8wz8SnF6+66HhPwAAAD+MAAAAAAAAAAG6CAAASgIAAB5BJ/0+B8Q/bg/qPb/Z4T8AAAA/jAAAAAAAAAABuwgAAEoCAAAaak1mDM3EP4pZu8teC+I/AAAAP4wAAAAAAAAAAbwIAABKAgAAsFtwXFagxT/zLftViz7iPwAAAD+rAAAAAAAAAAG9CAAASgIAAKaLRoWpT8Y//hYY2dF04j8AAAA/qwAAAAAAAAABvggAAEoCAADKWnZHAe3GP/L5l4rvluI/AAAAP6sAAAAAAAAAAb8IAABKAgAARm8J/OdPxz/wPcxGZrTiPwAAAD+7AAAAAAAAAAHACAAASgIAAMCKTHBUnMc/TW0jCsPO4j8AAAA/uwAAAAAAAAABwQgAAEoCAABgTJk9S8DHP3XUdOZE3uI/AAAAP9oAAAAAAAAAAcIIAABKAgAAYEyZPUvAxz911HTmRN7iPwAAAD/aAAAAAAAAAAHDCAAASgIAAGBMmT1LwMc/ddR05kTe4j8AAAA/2gAAAAAAAAABxAgAAEoCAABgTJk9S8DHP3XUdOZE3uI/AAAAP+oAAAAAAAAAAcUIAABKAgAATCRt6dKtxT9QrIhaSBDgPwAAAD8AAAAAAAAAAAHGCAAASgIAAEwkbenSrcU/UKyIWkgQ4D8AAAA/EAAAAAAAAAABxwgAAEoCAABMJG3p0q3FP1CsiFpIEOA/AAAAPxAAAAAAAAAAAcgIAABKAgAApGnQ22FzxT/+qYLWqEngPwAAAD8fAAAAAAAAAAHJCAAASgIAADZALejpU8U//u22kh9n4D8AAAA/HwAAAAAAAAAByggAAEoCAAAuTo1n9SbFP/0x606WhOA/AAAAPz8AAAAAAAAAAcsIAABKAgAAuiuaMwPxxD9aYUIS857gPwAAAD8/AAAAAAAAAAHMCAAASgIAAEIQV7+WpMQ/aAYr2cK34D8AAAA/TgAAAAAAAAABzQgAAEoCAADAAnTKNSvEP1npqorg2eA/AAAAP04AAAAAAAAAAc4IAABKAgAABGSXu9uWwz+BlDAj2QbhPwAAAD9eAAAAAAAAAAHPCAAASgIAAKYDbt+K3sI/fxyZm8ZB4T8AAAA/XgAAAAAAAAAB0AgAAEoCAAC4zOf2sUXCP2PimP4BhuE/AAAAP20AAAAAAAAAAdEIAABKAgAAZF5em1W6wT8r5i9Mi9PhPwAAAD9tAAAAAAAAAAHSCAAASgIAAOJQe6b0QME/RHQ1lqEi4j8AAAA/jQAAAAAAAAAB0wgAAEoCAACU20GLEszAP+VUr8MffuI/AAAAP40AAAAAAAAAAdQIAABKAgAA4i4F/axkwD9ADG//adPiPwAAAD+NAAAAAAAAAAHVCAAASgIAADZ7GK/BE8A/xuZLW78a4z8AAAA/oQAAAAAAAAAB1ggAAEoCAAAggfdCobK/P7YNAMlTWuM/AAAAP6EAAAAAAAAAAdcIAABKAgAApGxkjrpPvz8UgYtIJ5LjPwAAAD+hAAAAAAAAAAHYCAAASgIAAMgZHqfKEL8/tNmc/bey4z8AAAA/sQAAAAAAAAAB2QgAAEoCAADIGR6nyhC/P7TZnP23suM/AAAAP7EAAAAAAAAAAdoIAABKAgAAyBkep8oQvz+02Zz9t7LjPwAAAD/QAAAAAAAAAAHbCAAASgIAAMgZHqfKEL8/tNmc/bey4z8AAAA/0AAAAAAAAAAB3AgAAEoCAAAkzeJSSkSkPy57EsZny94/AAAAPwAAAAAAAAAAAd0IAABKAgAAJM3iUkpEpD8uexLGZ8vePwAAAD8fAAAAAAAAAAHeCAAASgIAACTN4lJKRKQ/LnsSxmfL3j8AAAA/HwAAAAAAAAAB3wgAAEoCAAAMEsm6LrCkP968QP4+It8/AAAAPy8AAAAAAAAAAeAIAABKAgAAxLdViQ4upT9+WYZvRmDfPwAAAD8vAAAAAAAAAAHhCAAASgIAABwfLyXlz6U/vgqp2Weh3z8AAAA/TgAAAAAAAAAB4ggAAEoCAACgJWJawF+mP0TlhTW96N8/AAAAP04AAAAAAAAAAeMIAABKAgAALCyVj5vvpj816h9FlhngPwAAAD9eAAAAAAAAAAHkCAAASgIAALAyyMR2f6c/n75fz8JM4D8AAAA/XgAAAAAAAAAB5QgAAEoCAABMHTv7OmmoP9MOzi6LkuA/AAAAP20AAAAAAAAAAeYIAABKAgAA7AeuMf9SqT+BUPxmYungPwAAAD9tAAAAAAAAAAHnCAAASgIAAITyIGjDPKo/fxyZm8ZB4T8AAAA/jQAAAAAAAAAB6AgAAEoCAADcWfoDmt6qP7NsB/uOh+E/AAAAP40AAAAAAAAAAekIAABKAgAAYGAtOXVuqz8eQUeFu7rhPwAAAD+NAAAAAAAAAAHqCAAASgIAANxZ+gOa3qo/fHCeSBjV4T8AAAA/nAAAAAAAAAAB6wgAAEoCAADcWfoDmt6qP3xwnkgY1eE/AAAAP5wAAAAAAAAAAewIAABKAgAA3Fn6A5reqj98cJ5IGNXhPwAAAD+cAAAAAAAAAAHtCAAASgIAANxZ+gOa3qo/fHCeSBjV4T8AAAA/vAAAAAAAAAAB7ggAAEoCAABAb4fN1fSpP+IUNqSb+90/AAAAPwAAAAAAAAAAAe8IAABKAgAAQG+HzdX0qT/iFDakm/vdPwAAAD8QAAAAAAAAAAHwCAAASgIAAEBvh83V9Kk/4hQ2pJv73T8AAAA/EAAAAAAAAAAB8QgAAEoCAABAb4fN1fSpP+IUNqSb+90/AAAAPy8AAAAAAAAAAfIIAABKAgAA9D06BYM4qz/+1p65TfLdPwAAAD8vAAAAAAAAAAHzCAAASgIAAOxmYG5Q/qs/8jG28n3Z3T8AAAA/LwAAAAAAAAAB9AgAAEoCAACIUdOkFOisP6JjEzp6ut0/AAAAP04AAAAAAAAAAfUIAABKAgAAxP2SqM/1rT9uV9mWKJLdPwAAAD9OAAAAAAAAAAH2CAAASgIAANQK+RKGFa8/ljbC+rxm3T8AAAA/TgAAAAAAAAAB9wgAAEoCAADA7FWlmSywP2IqiFdrPt0/AAAAP14AAAAAAAAAAfgIAABKAgAASPOI2nS8sD9wRwimTRzdPwAAAD9eAAAAAAAAAAH5CAAASgIAAACZFalUOrE/3E+r+xX33D8AAAA/fQAAAAAAAAAB+ggAAEoCAAAgb/UqMsGxP2Qat2aQyNw/AAAAP30AAAAAAAAAAfsIAABKAgAA1hSC+RE/sj+2YPGmpqzcPwAAAD99AAAAAAAAAAH8CAAASgIAAFIpFa74obI/Lg59wz6g3D8AAAA/nQAAAAAAAAAB/QgAAEoCAACUrK5I5umyPwinK+e8kNw/AAAAP50AAAAAAAAAAf4IAABKAgAAOG77Fd0Nsz9K0OXY8JbcPwAAAD+dAAAAAAAAAAH/CAAASgIAAEJgm5bROrM/qLsI4NaT3D8AAAA/vAAAAAAAAAABAAkAAEoCAADiIehjyF6zP9IiWrxYo9w/AAAAP7wAAAAAAAAAAQEJAABKAgAAtoKOysNwsz88s2WKDrncPwAAAD+8AAAAAAAAAAECCQAASgIAAO4TiOS8i7M/0KrCNEbe3D8AAAA/ywAAAAAAAAABAwkAAEoCAAC+dC5LuJ2zP84yK60zGd0/AAAAP8sAAAAAAAAAAQQJAABKAgAAKKWB/rWmsz8ciTbeJHPdPwAAAD/rAAAAAAAAAAEFCQAASgIAAJDV1LGzr7M/4hQ2pJv73T8AAAA/6wAAAAAAAAABBgkAAEoCAAD4BShlsbizP+7J71tGit4/AAAAP+sAAAAAAAAAAQcJAABKAgAAMpchf6rTsz+Kdga+KD7fPwAAAD8KAQAAAAAAAAEICQAASgIAADqJwf+eALQ/vPhfbIcI4D8AAAA/CgEAAAAAAAABCQkAAEoCAADCj/Q0epC0P4VAK3aHc+A/AAAAPwoBAAAAAAAAAQoJAABKAgAAwo/0NHqQtD+FQCt2h3PgPwAAAD8pAQAAAAAAAAELCQAASgIAAMKP9DR6kLQ/hUArdodz4D8AAAA/KQEAAAAAAAABDAkAAEoCAADCj/Q0epC0P4VAK3aHc+A/AAAAPykBAAAAAAAAAQ0JAABKAgAAKFMxz/Zklz8vGX9IKDraPwAAAD8AAAAAAAAAAAEOCQAASgIAALBZZATS9Jc/fffy8QbP2j8AAAA/HwAAAAAAAAABDwkAAEoCAACwWWQE0vSXP3338vEGz9o/AAAAPx8AAAAAAAAAARAJAABKAgAAsFlkBNL0lz999/LxBs/aPwAAAD8fAAAAAAAAAAERCQAASgIAALBZZATS9Jc/fffy8QbP2j8AAAA/PgAAAAAAAAABEgkAAEoCAAAYpX2hkfCYPys5ISreJds/AAAAPz4AAAAAAAAAARMJAABKAgAAiPCWPlHsmT+VySz4kzvbPwAAAD8+AAAAAAAAAAEUCQAASgIAACAEMN7im5s/AVo4xklR2z8AAAA/TgAAAAAAAAABFQkAAEoCAABAHvyyT9udP1Eo235NcNs/AAAAP10AAAAAAAAAARYJAABKAgAAVORjRjDBoD9rcqwM7aHbPwAAAD9dAAAAAAAAAAEXCQAASgIAAERf1oGYEqM/rSPPdg7j2z8AAAA/bQAAAAAAAAABGAkAAEoCAABIvoi+6b2lPxc8Q72xM9w/AAAAP20AAAAAAAAAARkJAABKAgAAwD8uLy2fqD/gP9oKO4HcPwAAAD+MAAAAAAAAAAEaCQAASgIAALjHBtVLEKw/SlhOUd7R3D8AAAA/jAAAAAAAAAABGwkAAEoCAAC8T996aoGvP84yK60zGd0/AAAAP4wAAAAAAAAAARwJAABKAgAAAJkVqVQ6sT84S5/z1mndPwAAAD+rAAAAAAAAAAEdCQAASgIAAFobtS7tzrI/KLaHHeLG3T8AAAA/qwAAAAAAAAABHgkAAEoCAADYczQ2Y+q0P1xKKjkhKt4/AAAAP6sAAAAAAAAAAR8JAABKAgAAphjH7+20tj/85m+qKGjePwAAAD/LAAAAAAAAAAEgCQAASgIAAJ5qE8KIQLg/uEUeMeKc3j8AAAA/ywAAAAAAAAABIQkAAEoCAAAcmmxgMZa5PwYUwenlu94/AAAAP8sAAAAAAAAAASIJAABKAgAAAAh5MePHuj9W4mOi6drePwAAAD/qAAAAAAAAAAEjCQAASgIAADy0ODWe1bs/xHJvcJ/w3j8AAAA/6gAAAAAAAAABJAkAAEoCAADMrAvrbZK8P0rF41MH/d4/AAAAP+oAAAAAAAAAASUJAABKAgAAVLM+IEkivT+O7p1FOwPfPwAAAD8JAQAAAAAAAAEmCQAASgIAAGiXfiEyfL0/ciw1MIkM3z8AAAA/CQEAAAAAAAABJwkAAEoCAADcuXFVJLK9P1ZqzBrXFd8/AAAAPwkBAAAAAAAAASgJAABKAgAA3LlxVSSyvT8SQRIpow/fPwAAAD8ZAQAAAAAAAAEpCQAASgIAACwGhQc5Yb0/EkESKaMP3z8AAAA/GQEAAAAAAAABKgkAAEoCAACo/1HSXdG8P+zZwEwhAN8/AAAAPzgBAAAAAAAAASsJAABKAgAAqP9R0l3RvD/s2cBMIQDfPwAAAD84AQAAAAAAAAEsCQAASgIAAKj/UdJd0bw/7NnATCEA3z8AAAA/OAEAAAAAAAABLQkAAEoCAACo/1HSXdG8P+zZwEwhAN8/AAAAPzgBAAAAAAAAAS4JAABKAgAAUDnG+TWEuT/eZa8F6SrYPwAAAD8AAAAAAAAAAAEvCQAASgIAAFA5xvk1hLk/3mWvBekq2D8AAAA/EAAAAAAAAAABMAkAAEoCAACsd3ksP2C5P+mSAEWmftg/AAAAPxAAAAAAAAAAATEJAABKAgAAOFWG+EwquT8QgrqZFcnYPwAAAD8vAAAAAAAAAAEyCQAASgIAAFwCQBFd67g/RBZdtVQs2T8AAAA/LwAAAAAAAAABMwkAAEoCAABIHgAQdJG4P8d4oomXrtk/AAAAPz8AAAAAAAAAATQJAABKAgAAxBfN2pgBuD8UVxYzdkPaPwAAAD8/AAAAAAAAAAE1CQAASgIAAMbupnHLO7c/LLG4sfDq2j8AAAA/TwAAAAAAAAABNgkAAEoCAACeJidv+Ye2P+QfOCmFlds/AAAAP08AAAAAAAAAATcJAABKAgAApv0ABizCtT8IH8Nuz1XcPwAAAD9eAAAAAAAAAAE4CQAASgIAAJ7iOhxqz7Q/VIWfkJsl3T8AAAA/XgAAAAAAAAABOQkAAEoCAAC+dC5LuJ2zP7o1TUAHJ94/AAAAP30AAAAAAAAAAToJAABKAgAADKZ7Ewtasj8SQRIpow/fPwAAAD99AAAAAAAAAAE7CQAASgIAAMYHHI9bH7E/ylkUd+AD4D8AAAA/fQAAAAAAAAABPAkAAEoCAACUTfwLlT6wP+IrTn1tcOA/AAAAP50AAAAAAAAAAT0JAABKAgAAYOgF35Pfrj/GNYKcH9LgPwAAAD+dAAAAAAAAAAE+CQAASgIAAED3X3P0Za0/xAEf0YMq4T8AAAA/nQAAAAAAAAABPwkAAEoCAACMKK07RyKsP9yPJBuaeeE/AAAAP7wAAAAAAAAAAUAJAABKAgAAUHztN4wUqz8eQUeFu7rhPwAAAD+8AAAAAAAAAAFBCQAASgIAAFRTx86+Tqo/RuzMHbTn4T8AAAA/vAAAAAAAAAABQgkAAEoCAACYrToA39CpPwIHR+j2/uE/AAAAP8wAAAAAAAAAAUMJAABKAgAALItHzOyaqT83z0zP0QniPwAAAD/MAAAAAAAAAAFECQAASgIAABSnB8sDQak/lrpv1rcG4j8AAAA/6wAAAAAAAAABRQkAAEoCAAAwYiFjH9WoP+cAqhbO6uE/AAAAP+sAAAAAAAAAAUYJAABKAgAAMGIhYx/VqD/nAKoWzurhPwAAAD/rAAAAAAAAAAFHCQAASgIAADBiIWMf1ag/5wCqFs7q4T8AAAA/CgEAAAAAAAABSAkAAEoCAAAwYiFjH9WoP+cAqhbO6uE/AAAAPwoBAAAAAAAAAUkJAABKAgAAioxAmv4CxT8hhynCFufMPwAAAD8AAAAAAAAAAAFKCQAASgIAAIqMQJr+AsU/IYcpwhbnzD8AAAA/HwAAAAAAAAABSwkAAEoCAACKjECa/gLFPyGHKcIW58w/AAAAPx8AAAAAAAAAAUwJAABKAgAAioxAmv4CxT8hhynCFufMPwAAAD8fAAAAAAAAAAFNCQAASgIAAIqMQJr+AsU/IYcpwhbnzD8AAAA/LwAAAAAAAAABTgkAAEoCAADSCCp1ZmHFP1Mrnc4wwM0/AAAAPy8AAAAAAAAAAU8JAABKAgAATCRt6dKtxT818ZwxbATOPwAAAD9OAAAAAAAAAAFQCQAASgIAAMg4AJ65EMY/5TLLaUNbzj8AAAA/TgAAAAAAAAABUQkAAEoCAADoDuAfl5fGPxfHbYWCvs4/AAAAP14AAAAAAAAAAVIJAABKAgAAdA5jlew9xz8jfCc9LU3PPwAAAD9eAAAAAAAAAAFTCQAASgIAADyf3yQ7/8c/86wPynPuzz8AAAA/bQAAAAAAAAABVAkAAEoCAAA0yAWOCMXIP8ksExYrUdA/AAAAP20AAAAAAAAAAVUJAABKAgAAbHt1UUm8yT9brNg4ULHQPwAAAD+NAAAAAAAAAAFWCQAASgIAAA5fOMiHvMo/c34SP90d0T8AAAA/jQAAAAAAAAABVwkAAEoCAAByuLHkUovLPy1lKT6EjdE/AAAAP40AAAAAAAAAAVgJAABKAgAAZOiHDaY6zD8DDqlS3fPRPwAAAD+sAAAAAAAAAAFZCQAASgIAAPjgWsN198w/N6JLbhxX0j8AAAA/rAAAAAAAAAABWgkAAEoCAADuEDHsyKbNPxloS9FXm9I/AAAAP6wAAAAAAAAAAVsJAABKAgAADOcQbqYtzj9329ZQK9PSPwAAAD/LAAAAAAAAAAFcCQAASgIAAFRj+kgOjM4/005i0P4K0z8AAAA/ywAAAAAAAAABXQkAAEoCAABkTuoJfc/OP/u1s6yAGtM/AAAAP8sAAAAAAAAAAV4JAABKAgAACBA313Pzzj/GMeKBHC3TPwAAAD/bAAAAAAAAAAFfCQAASgIAADyo4LDy984/P99tnrQg0z8AAAA/2wAAAAAAAAABYAkAAEoCAADOfj29etjOP5AlqN7KBNM/AAAAP/oAAAAAAAAAAWEJAABKAgAAJsSgrwmezj+fQigtreLSPwAAAD/6AAAAAAAAAAFiCQAASgIAACbEoK8Jns4/n0IoLa3i0j8AAAA/+gAAAAAAAAABYwkAAEoCAAAmxKCvCZ7OP59CKC2t4tI/AAAAP/oAAAAAAAAAAWQJAABKAgAAJsSgrwmezj+fQigtreLSPwAAAD8XAQAAAAAAAAFlCQAASgIAAEJdRJ7dVc0/311v0OLgzD8AAAA/AAAAAAAAAAABZgkAAEoCAABCXUSe3VXNP99db9Di4Mw/AAAAPx8AAAAAAAAAAWcJAABKAgAAQl1Ent1VzT/fXW/Q4uDMPwAAAD8fAAAAAAAAAAFoCQAASgIAAGYK/rbtFs0/X9CFlQDZzT8AAAA/HwAAAAAAAAABaQkAAEoCAACKt7fP/dfMP0GmVukWk84/AAAAPy4AAAAAAAAAAWoJAABKAgAAqmshqJOCzD89xvjKzH7PPwAAAD8+AAAAAAAAAAFrCQAASgIAAMQmO0CvFsw//7DkQI8+0D8AAAA/PgAAAAAAAAABbAkAAEoCAABAGVhLTp3LP8Y85AYGx9A/AAAAP10AAAAAAAAAAW0JAABKAgAAwAt1Vu0jyz/Q8Z2+sFXRPwAAAD9dAAAAAAAAAAFuCQAASgIAANbNPq6Ooco/K3X6Ll8D0j8AAAA/XQAAAAAAAAABbwkAAEoCAACy/g7sNgTKP/GIYm3DxtI/AAAAP30AAAAAAAAAAXAJAABKAgAA9l8y3dxvyT8iLdZ53Z/TPwAAAD99AAAAAAAAAAFxCQAASgIAAHRST+h79sg/iFUbsVtm1D8AAAA/fQAAAAAAAAABcgkAAEoCAACMDWmAl4rIP5GSPeHzL9U/AAAAP4wAAAAAAAAAAXMJAABKAgAAeCkpf64wyD/Drkh1IM7VPwAAAD+MAAAAAAAAAAF0CQAASgIAAAIO5gpC5Mc/RhGOSWNQ1j8AAAA/qwAAAAAAAAABdQkAAEoCAADsKaYJWYrHP0UhXzo+xtY/AAAAP6sAAAAAAAAAAXYJAABKAgAAegez1WZUxz/xYo1yFR3XPwAAAD+rAAAAAAAAAAF3CQAASgIAADp9aXvzIsc/5EUNJDM/1z8AAAA/ywAAAAAAAAABeAkAAEoCAAD+8h8hgPHGP+RFDSQzP9c/AAAAP8sAAAAAAAAAAXkJAABKAgAAhNfcrBOlxj9rEBmPrRDXPwAAAD/LAAAAAAAAAAF6CQAASgIAAITX3KwTpcY/axAZj60Q1z8AAAA/6gAAAAAAAAABewkAAEoCAACE19ysE6XGP2sQGY+tENc/AAAAP+oAAAAAAAAAAXwJAABKAgAAhNfcrBOlxj9rEBmPrRDXPwAAAD/qAAAAAAAAAAF9CQAASgIAAPjTPSqR8b8/Jr4zW6bowD8AAAA/AAAAAAAAAAABfgkAAEoCAAD40z0qkfG/Pya+M1um6MA/AAAAPxAAAAAAAAAAAX8JAABKAgAA+NM9KpHxvz8mvjNbpujAPwAAAD8QAAAAAAAAAAGACQAASgIAAJqyGyJFBsA/xGpKvYicwT8AAAA/LwAAAAAAAAABgQkAAEoCAAA2exivwRPAP31RYbwvDMI/AAAAPy8AAAAAAAAAAYIJAABKAgAApKS7ojkzwD9RgklJdq3CPwAAAD8vAAAAAAAAAAGDCQAASgIAAEZmCHAwV8A/doHUjsBtwz8AAAA/PwAAAAAAAAABhAkAAEoCAABWUfgwn5rAP4nrR/4Vi8Q/AAAAP04AAAAAAAAAAYUJAABKAgAAZDzo8Q3ewD8wTRgYo83FPwAAAD9OAAAAAAAAAAGGCQAASgIAAESIfhl4M8E/hvAWagdnxz8AAAA/bgAAAAAAAAABhwkAAEoCAAC4qnFNamnBP/bNFVkwvMg/AAAAP24AAAAAAAAAAYgJAABKAgAAKs1kgVyfwT9DvFrz6cbJPwAAAD9uAAAAAAAAAAGJCQAASgIAAAInWyjSx8E/Pdz81J+yyj8AAAA/fQAAAAAAAAABigkAAEoCAABuUP4bSufBPw8N5WHmU8s/AAAAP30AAAAAAAAAAYsJAABKAgAAChn7qMb0wT8tV7bvhYXLPwAAAD+cAAAAAAAAAAGMCQAASgIAAGhXrtvP0ME/b3Cf8N4Vyz8AAAA/nAAAAAAAAAABjQkAAEoCAABoV67bz9DBP29wn/DeFcs/AAAAP5wAAAAAAAAAAY4JAABKAgAAaFeu28/QwT9vcJ/w3hXLPwAAAD+cAAAAAAAAAAGPCQAASgIAAGhXrtvP0ME/b3Cf8N4Vyz8AAAA/vAAAAAAAAAABkAkAAEoCAABEqvTCvw/CP1KNS85fR8A/AAAAPwAAAAAAAAAAAZEJAABKAgAARKr0wr8Pwj9SjUvOX0fAPwAAAD8QAAAAAAAAAAGSCQAASgIAAESq9MK/D8I/Uo1Lzl9HwD8AAAA/EAAAAAAAAAABkwkAAEoCAABEqvTCvw/CP1KNS85fR8A/AAAAPx8AAAAAAAAAAZQJAABKAgAARKr0wr8Pwj9SjUvOX0fAPwAAAD8fAAAAAAAAAAGVCQAASgIAALzFNzcsXMI/Gwl6o/tZwD8AAAA/PwAAAAAAAAABlgkAAEoCAAAGQiESlLrCP0XoYgeQLsA/AAAAPz8AAAAAAAAAAZcJAABKAgAAgla0xnodwz/CRMZIqdS/PwAAAD8/AAAAAAAAAAGYCQAASgIAANDL7eFcksM/1MkMLsMBvz8AAAA/TgAAAAAAAAABmQkAAEoCAAC8CSSKuxTEP9ipakwNFr4/AAAAP14AAAAAAAAAAZoJAABKAgAADnit5RegxD/eichqVyq9PwAAAD9eAAAAAAAAAAGbCQAASgIAAFzt5gD6FMU/DFng3RCJvD8AAAA/bgAAAAAAAAABnAkAAEoCAAB2ynZCXYXFP+RpJomhPrw/AAAAP24AAAAAAAAAAZ0JAABKAgAAHoUTUM6/xT9ScsneaRm8PwAAAD+NAAAAAAAAAAGeCQAASgIAACB+Y5BI1sU/8g4PUHFXvD8AAAA/jQAAAAAAAAABnwkAAEoCAACMrrZDRt/FP55QPYhIrrw/AAAAP40AAAAAAAAAAaAJAABKAgAAUh29KU3ExT8UHmuGlo29PwAAAD+sAAAAAAAAAAGhCQAASgIAAEYrHalYl8U/GuP1LhySvj8AAAA/rAAAAAAAAAABogkAAEoCAABq2NbBaFjFP2/HS2skA8A/AAAAP6wAAAAAAAAAAaMJAABKAgAAxB06tPcdxT8mvjNbpujAPwAAAD/LAAAAAAAAAAGkCQAASgIAAICaoBkK1sQ/fVFhvC8Mwj8AAAA/ywAAAAAAAAABpQkAAEoCAACmR1oyGpfEP+CJd+SISMM/AAAAP8sAAAAAAAAAAaYJAABKAgAAnlW6sSVqxD+0yjBiql/EPwAAAD/bAAAAAAAAAAGnCQAASgIAADAsF76tSsQ/TocYtWeJxT8AAAA/2wAAAAAAAAABqAkAAEoCAAAmM8d9MzTEP7G/Lt3AxcY/AAAAP/oAAAAAAAAAAakJAABKAgAAwAJ0yjUrxD8Y+EQFGgLIPwAAAD/6AAAAAAAAAAGqCQAASgIAACQ6dz25HcQ/pQ9EkQcTyT8AAAA/CgEAAAAAAAABqwkAAEoCAAAeQSf9PgfEPw04iciF2ck/AAAAPwoBAAAAAAAAAawJAABKAgAAHkEn/T4HxD8NOInIhdnJPwAAAD8ZAQAAAAAAAAGtCQAASgIAAB5BJ/0+B8Q/DTiJyIXZyT8AAAA/GQEAAAAAAAABrgkAAEoCAAAeQSf9PgfEPw04iciF2ck/AAAAPxkBAAAAAAAAAa8JAABKAgAA0EWfZbBxgD/gOx9uSObgPwAAAD8AAAAAAAAAAAGwCQAASgIAANBFn2WwcYA/4Dsfbkjm4D8AAAA/HwAAAAAAAAABsQkAAEoCAACw9p10nKiEPwcr2cK3MOE/AAAAPx8AAAAAAAAAAbIJAABKAgAAwBBqSQnohj9/YM1XPV/hPwAAAD8fAAAAAAAAAAGzCQAASgIAAGAkA+mal4g/wc27BeiC4T8AAAA/LwAAAAAAAAABtAkAAEoCAACQPs+9B9eKPy1ex9OdmOE/AAAAPz8AAAAAAAAAAbUJAABKAgAAkD7PvQfXij8tXsfTnZjhPwAAAD8/AAAAAAAAAAG2CQAASgIAAJA+z70H14o/LV7H052Y4T8AAAA/TgAAAAAAAAABtwkAAEoCAACQPs+9B9eKPy1ex9OdmOE/AAAAP04AAAAAAAAAAbgJAABKAgAAcHME2q5ghD+soDVqEoTePwAAAD8AAAAAAAAAAAG5CQAASgIAAHBzBNquYIQ/rKA1ahKE3j8AAAA/EAAAAAAAAAABugkAAEoCAABwcwTarmCEP6ygNWoShN4/AAAAPxAAAAAAAAAAAbsJAABKAgAAQEpAt9BEez/Ufx7OpljePwAAAD8QAAAAAAAAAAG8CQAASgIAACAjDnit5Xc/XEoqOSEq3j8AAAA/LwAAAAAAAAABvQkAAEoCAACAHNtC0lV3P8pSzY7pBN4/AAAAPy8AAAAAAAAAAb4JAABKAgAAICMOeK3ldz9QHdn5Y9bdPwAAAD8/AAAAAAAAAAG/CQAASgIAAOBd2VZi9Hw/2OfkZN6n3T8AAAA/PwAAAAAAAAABwAkAAEoCAACQz2s1eUmBPwLHzchyfN0/AAAAP04AAAAAAAAAAcEJAABKAgAAsPaddJyohD8Q5E0XVVrdPwAAAD9OAAAAAAAAAAHCCQAASgIAALCnnIOI34g/wBWrXlE73T8AAAA/XgAAAAAAAAABwwkAAEoCAABw4mdiPe6NP7RwwpeBIt0/AAAAP24AAAAAAAAAAcQJAABKAgAA+MxMU4JakT/o9JPC5Q/dPwAAAD9uAAAAAAAAAAHFCQAASgIAAHglzFr4dZM/BLf815cG3T8AAAA/jQAAAAAAAAABxgkAAEoCAADwfUtibpGVPwS3/NeXBt0/AAAAP40AAAAAAAAAAccJAABKAgAAqEz+mRvVlj/o9JPC5Q/dPwAAAD+NAAAAAAAAAAHICQAASgIAALBZZATS9Jc/VIWfkJsl3T8AAAA/rAAAAAAAAAAByQkAAEoCAACYnkpstmCYPyymtiwHUd0/AAAAP6wAAAAAAAAAAcoJAABKAgAA0CHkBqSomD+IGUKs2ojdPwAAAD+sAAAAAAAAAAHLCQAASgIAAJieSmy2YJg/rgj8AErT3T8AAAA/ywAAAAAAAAABzAkAAEoCAABQG7HRyBiYP3YMk07TIN4/AAAAP8sAAAAAAAAAAc0JAABKAgAAyBR+nO2Ilz/iJAeVdnHePwAAAD/LAAAAAAAAAAHOCQAASgIAAPiKscwksZY/xOoG+LG13j8AAAA/2wAAAAAAAAABzwkAAEoCAACo+rHHgEmVP47unUU7A98/AAAAP9sAAAAAAAAAAdAJAABKAgAAsKhl9eW9kz/On8CvXETfPwAAAD/6AAAAAAAAAAHRCQAASgIAAADasr04epI/bjwGIWSC3z8AAAA/+gAAAAAAAAAB0gkAAEoCAADgETO7ZsaRP27EbplRvd8/AAAAP/oAAAAAAAAAAdMJAABKAgAAiIEztsJekD8qIx0gC/LfPwAAAD8aAQAAAAAAAAHUCQAASgIAANByZ2fhVY8/8sBlU2IT4D8AAAA/GgEAAAAAAAAB1QkAAEoCAAAwX87HT6aNPw3HAiWLJ+A/AAAAPxoBAAAAAAAAAdYJAABKAgAA4Ns0LWJejT/yBJoP2TDgPwAAAD85AQAAAAAAAAHXCQAASgIAAODbNC1iXo0/NS5UAQ034D8AAAA/OQEAAAAAAAAB2AkAAEoCAACA783M8w2PP3dXDvNAPeA/AAAAPzkBAAAAAAAAAdkJAABKAgAAWAsAhos2kT81LlQBDTfgPwAAAD9IAQAAAAAAAAHaCQAASgIAALCoZfXlvZM/DccCJYsn4D8AAAA/SAEAAAAAAAAB2wkAAEoCAAD4irHMJLGWP/8hGl67DuA/AAAAP2gBAAAAAAAAAdwJAABKAgAACPfJcyx8mj++khFSVdzfPwAAAD9oAQAAAAAAAAHdCQAASgIAAIiu+7fzQp8/lqNX/eWR3z8AAAA/aAEAAAAAAAAB3gkAAEoCAACYkCNK686hP86fwK9cRN8/AAAAP4cBAAAAAAAAAd8JAABKAgAA4ElJuFz8oz/QF1g3bwnfPwAAAD+HAQAAAAAAAAHgCQAASgIAAGCiyL/SF6Y/jmY1zU3I3j8AAAA/hwEAAAAAAAAB4QkAAEoCAABgosi/0hemP45mNc1NyN4/AAAAP6YBAAAAAAAAAeIJAABKAgAAYKLIv9IXpj+OZjXNTcjePwAAAD+mAQAAAAAAAAHjCQAASgIAAGCiyL/SF6Y/jmY1zU3I3j8AAAA/pgEAAAAAAAAB5AkAAEoCAAAASbVGG6lXP/LAZVNiE+A/AAAAPwAAAAAAAAAAAeUJAABKAgAAAEm1RhupVz/ywGVTYhPgPwAAAD8fAAAAAAAAAAHmCQAASgIAAMAZ8WD38WU/u4DI5HRD4D8AAAA/HwAAAAAAAAAB5wkAAEoCAABAW+90h5BrP6AClIs5auA/AAAAPx8AAAAAAAAAAegJAABKAgAA4O51ztNmcz+DhF8y/pDgPwAAAD8vAAAAAAAAAAHpCQAASgIAAKA2pxc/lXk/aAYr2cK34D8AAAA/PwAAAAAAAAAB6gkAAEoCAAAAeKUrzzN/P/v9h4P63OA/AAAAPz8AAAAAAAAAAesJAABKAgAAYGaeb/hAgz8wCsImTAXhPwAAAD9eAAAAAAAAAAHsCQAASgIAAMAQakkJ6IY/c3ew1PYo4T8AAAA/XgAAAAAAAAAB7QkAAEoCAACQPs+9B9eKPwZvDX8uTuE/AAAAP14AAAAAAAAAAe4JAABKAgAAoFibknQWjT/CiYdJcWXhPwAAAD98AAAAAAAAAAHvCQAASgIAALBlAf0qNo4/zy5wEEF+4T8AAAA/fAAAAAAAAAAB8AkAAEoCAABw4mdiPe6NP0cgMOlPj+E/AAAAP3wAAAAAAAAAAfEJAABKAgAAcOJnYj3ujT9HIDDpT4/hPwAAAD+MAAAAAAAAAAHyCQAASgIAAHDiZ2I97o0/RyAw6U+P4T8AAAA/jAAAAAAAAAAB8wkAAEoCAABw4mdiPe6NP0cgMOlPj+E/AAAAP4wAAAAAAAAAAfQJAABKAgAAIYDxFt/c0D/2NsjP4vuePwAAAD8AAAAAAAAAAAH1CQAASgIAAMRBPuTVANE/x/lXEdASoD8AAAA/IAAAAAAAAAAB9gkAAEoCAADEQT7k1QDRP8f5VxHQEqA/AAAAPyAAAAAAAAAAAfcJAABKAgAAxEE+5NUA0T/H+VcR0BKgPwAAAD8gAAAAAAAAAAH4CQAASgIAAMRBPuTVANE/x/lXEdASoD8AAAA/LwAAAAAAAAAB+QkAAEoCAAC5YFk4BULRP2ObbO7ILKM/AAAAPy8AAAAAAAAAAfoJAABKAgAAjrpP33pq0T8z7PZcxbmkPwAAAD8/AAAAAAAAAAH7CQAASgIAAGQURobwktE/CeJpkpFfpj8AAAA/TwAAAAAAAAAB/AkAAEoCAAAG1pJT57bRPysRaKpsgag/AAAAP08AAAAAAAAAAf0JAABKAgAAeviFh9ns0T/DsnyHZZurPwAAAD9uAAAAAAAAAAH+CQAASgIAAL57HyLHNNI/Va+onY6crj8AAAA/bgAAAAAAAAAB/wkAAEoCAAAgxN1pbpXSPwygu2d7ALE/AAAAP24AAAAAAAAAAQAKAABKAgAAzXfKt1nm0j+ifEWc7hWzPwAAAD+NAAAAAAAAAAEBCgAASgIAABD7Y1JHLtM/ylAse5lQtT8AAAA/jQAAAAAAAAABAgoAAEoCAABUfv3sNHbTP9raQcykWbc/AAAAP40AAAAAAAAAAQMKAABKAgAAmAGXhyK+0z/CdZ3IQBi5PwAAAD+dAAAAAAAAAAEECgAASgIAAMC4W7XQA9Q/nmsQ/gy+uj8AAAA/nQAAAAAAAAABBQoAAEoCAADrbyDjfknUP9jEPcLRJbw/AAAAP7wAAAAAAAAAAQYKAABKAgAAkSq98O+D1D90gSUVj0+9PwAAAD+8AAAAAAAAAAEHCgAASgIAALboMd4js9Q/bqHH9kQ7vj8AAAA/zAAAAAAAAAABCAoAAEoCAAA93qk+29TUP0x3mEpb9b4/AAAAP8wAAAAAAAAAAQkKAABKAgAAd2+jWNTv1D+OsCMtanG/PwAAAD/bAAAAAAAAAAEKCgAASgIAABQ4oOVQ/dQ/qPr0ugmjvz8AAAA/2wAAAAAAAAABCwoAAEoCAAAuBHVSkP/UP8JExkip1L8/AAAAP/oAAAAAAAAAAQwKAABKAgAALgR1UpD/1D9IlzosEeG/PwAAAD/6AAAAAAAAAAENCgAASgIAAF2jzuuU7dQ/SJc6LBHhvz8AAAA/+gAAAAAAAAABDgoAAEoCAABzdlMYWtnUPzryUWVByL8/AAAAPxoBAAAAAAAAAQ8KAABKAgAAtugx3iOz1D+OsCMtanG/PwAAAD8aAQAAAAAAAAEQCgAASgIAALboMd4js9Q/jrAjLWpxvz8AAAA/GgEAAAAAAAABEQoAAEoCAAC26DHeI7PUP46wIy1qcb8/AAAAPzkBAAAAAAAAARIKAABKAgAAtugx3iOz1D+OsCMtanG/PwAAAD85AQAAAAAAAAETCgAASgIAACgc4OY5V9U/l0rif8yfoT8AAAA/AAAAAAAAAAABFAoAAEoCAAAoHODmOVfVP5dK4n/Mn6E/AAAAPw8AAAAAAAAAARUKAABKAgAAU8LpP8Qu1T8fYuELurCiPwAAAD8PAAAAAAAAAAEWCgAASgIAABgx8CXLE9U/Cf08CFZvpD8AAAA/HwAAAAAAAAABFwoAAEoCAABdo87rlO3UP0F2DK7QwqY/AAAAPx8AAAAAAAAAARgKAABKAgAABE2wJOK51D/BzU/9KaupPwAAAD8+AAAAAAAAAAEZCgAASgIAAA8uldCyeNQ/n6jvvDFBrT8AAAA/PgAAAAAAAAABGgoAAEoCAACXElJcRizUP2BejS+kqbA/AAAAPz4AAAAAAAAAARsKAABKAgAAnPrmx5zU0z/2OhdkF7+yPwAAAD9dAAAAAAAAAAEcCgAASgIAACTfo1MwiNM/Hg/+QsL5tD8AAAA/XQAAAAAAAAABHQoAAEoCAADgWwq5QkDTP1SIzeg8Tbc/AAAAP10AAAAAAAAAAR4KAABKAgAA0XAa+NP80j8c+fk478W5PwAAAD99AAAAAAAAAAEfCgAASgIAAKm5Vcolt9I/yh9V+wENvD8AAAA/fQAAAAAAAAABIAoAAEoCAADmMuRPdXrSP0ayDaLV8L0/AAAAP30AAAAAAAAAASEKAABKAgAAdBDxG4NE0j+OsCMtanG/PwAAAD+cAAAAAAAAAAEiCgAASgIAAJ22+nQNHNI/19+/scdTwD8AAAA/nAAAAAAAAAABIwoAAEoCAAD89K2nFvjRP55rv3c+3MA/AAAAP5wAAAAAAAAAASQKAABKAgAAJpu3AKHP0T8IhDO+4SzBPwAAAD+sAAAAAAAAAAElCgAASgIAAE9BwVkrp9E/3qRKWk1YwT8AAAA/rAAAAAAAAAABJgoAAEoCAAD94/LS8onRPy5z7RJRd8E/AAAAP8sAAAAAAAAAAScKAABKAgAA/ePy0vKJ0T8uc+0SUXfBPwAAAD/LAAAAAAAAAAEoCgAASgIAAP3j8tLyidE/LnPtElF3wT8AAAA/ywAAAAAAAAABKQoAAEoCAAD94/LS8onRPy5z7RJRd8E/AAAAP8sAAAAAAAAAASoKAABKAgAAVSGcfBXa1z/tzT7wek2iPwAAAD8AAAAAAAAAAAErCgAASgIAAFUhnHwV2tc/7c0+8HpNoj8AAAA/EAAAAAAAAAABLAoAAEoCAABVIZx8FdrXP+3NPvB6TaI/AAAAPxAAAAAAAAAAAS0KAABKAgAAVSGcfBXa1z/tzT7wek2iPwAAAD8fAAAAAAAAAAEuCgAASgIAAFUhnHwV2tc/7c0+8HpNoj8AAAA/HwAAAAAAAAABLwoAAEoCAABVIZx8FdrXP+3NPvB6TaI/AAAAPz4AAAAAAAAAATAKAABKAgAAuVif75jM1z+Lb1PNc2elPwAAAD8+AAAAAAAAAAExCgAASgIAALlYn++YzNc/cwqvyQ8mpz8AAAA/PgAAAAAAAAABMgoAAEoCAADt8EjJF9HXP6mDfm+Keak/AAAAP14AAAAAAAAAATMKAABKAgAAB70dNlfT1z9FJZNMg5OsPwAAAD9eAAAAAAAAAAE0CgAASgIAAFUhnHwV2tc//xB5txvfrz8AAAA/bQAAAAAAAAABNQoAAEoCAADXHcScUuXXP2gjGNgprrE/AAAAP20AAAAAAAAAATYKAABKAgAAj7KVlg711z+cnOd9pAG0PwAAAD9tAAAAAAAAAAE3CgAASgIAABGvvbZLANg/4Lqf6u5ttj8AAAA/jQAAAAAAAAABOAoAAEoCAABFR2eQygTYP7bQtAFx/7g/AAAAP40AAAAAAAAAATkKAABKAgAArXe6Q8gN2D9wnPiKU1+7PwAAAD+cAAAAAAAAAAE6CgAASgIAAOMPZB1HEtg/6i6xMSdDvT8AAAA/nAAAAAAAAAABOwoAAEoCAAD92ziKhhTYP7p/O6Aj0L4/AAAAP6wAAAAAAAAAATwKAABKAgAA/ds4ioYU2D9UPCPz4Pm/PwAAAD+sAAAAAAAAAAE9CgAASgIAAJOr5daIC9g/19+/scdTwD8AAAA/ywAAAAAAAAABPgoAAEoCAAB73xBqSQnYPyiuYmrLcsA/AAAAP8sAAAAAAAAAAT8KAABKAgAALXuSI4sC2D8ormJqy3LAPwAAAD/LAAAAAAAAAAFACgAASgIAAMlDj7AHENg/KK5iastywD8AAAA/ywAAAAAAAAABQQoAAEoCAADJQ4+wBxDYPyiuYmrLcsA/AAAAP8sAAAAAAAAAAUIKAABKAgAAyUOPsAcQ2D8ormJqy3LAPwAAAD/bAAAAAAAAAAFDCgAASgIAAMlDj7AHENg/KK5iastywD8AAAA/2wAAAAAAAAABRAoAAEoCAABfJPfRLXXYP0F2DK7QwqY/AAAAPwAAAAAAAAAAAUUKAABKAgAAXyT30S112D9Bdgyu0MKmPwAAAD8QAAAAAAAAAAFGCgAASgIAAF8k99Etddg/QXYMrtDCpj8AAAA/EAAAAAAAAAABRwoAAEoCAABfJPfRLXXYP0F2DK7QwqY/AAAAPy8AAAAAAAAAAUgKAABKAgAAXyT30S112D9Bdgyu0MKmPwAAAD8vAAAAAAAAAAFJCgAASgIAAF8k99Etddg/QXYMrtDCpj8AAAA/LwAAAAAAAAABSgoAAEoCAABfJPfRLXXYP0F2DK7QwqY/AAAAPy8AAAAAAAAAAUsKAABKAgAAXyT30S112D9Bdgyu0MKmPwAAAD8/AAAAAAAAAAFMCgAASgIAAG8P55KcuNg/v+gic+66pz8AAAA/TgAAAAAAAAABTQoAAEoCAACTzVuA0OfYP7NDOqweoqc/AAAAP20AAAAAAAAAAU4KAABKAgAAVVTN+oAk2T9zCq/JDyanPwAAAD9tAAAAAAAAAAFPCgAASgIAABfbPnUxYdk/aWXGAkANpz8AAAA/fQAAAAAAAAABUAoAAEoCAACjyQYWY5nZP2llxgJADac/AAAAP30AAAAAAAAAAVEKAABKAgAAFez5SVXP2T9zCq/JDyanPwAAAD+NAAAAAAAAAAFSCgAASgIAADmqbjeJ/tk/cwqvyQ8mpz8AAAA/jQAAAAAAAAABUwoAAEoCAABDnA64fSvaP2llxgJADac/AAAAP6wAAAAAAAAAAVQKAABKAgAA5V1bhXRP2j9bwN07cPSmPwAAAD+sAAAAAAAAAAFVCgAASgIAADu7KQytbNo/W8DdO3D0pj8AAAA/rAAAAAAAAAABVgoAAEoCAAALHNByqH7aP2llxgJADac/AAAAP7wAAAAAAAAAAVcKAABKAgAAcUwjJqaH2j9zCq/JDyanPwAAAD+8AAAAAAAAAAFYCgAASgIAAI0Y+JLlido/jVSAV69Xpz8AAAA/vAAAAAAAAAABWQoAAEoCAACNGPiS5YnaP/F8xY4tHqg/AAAAP9sAAAAAAAAAAVoKAABKAgAACxzQcqh+2j9pSvOMe/2oPwAAAD/bAAAAAAAAAAFbCgAASgIAALu3USzqd9o/BQfb3zgnqj8AAAA/+gAAAAAAAAABXAoAAEoCAABTh/547G7aP53DwjL2UKs/AAAAP/oAAAAAAAAAAV0KAABKAgAAt74B7G9h2j+FXh4vkg+tPwAAAD/6AAAAAAAAAAFeCgAASgIAADPC2csyVto/u9ft1Axjrz8AAAA/CgEAAAAAAAABXwoAAEoCAABjYTNlN0TaPxpFpC5LGbE/AAAAPwoBAAAAAAAAAWAKAABKAgAAdzS4kfwv2j/2OhdkF7+yPwAAAD8pAQAAAAAAAAFhCgAASgIAAI0HPb7BG9o/6npbJ4OWtD8AAAA/KQEAAAAAAAABYgoAAEoCAAC9ppZXxgnaP8ZwzlxPPLY/AAAAPzkBAAAAAAAAAWMKAABKAgAAU3ZDpMgA2j9CA4cDIyC4PwAAAD85AQAAAAAAAAFkCgAASgIAALetRhdM89k/ROizjV4Quj8AAAA/RwEAAAAAAAABZQoAAEoCAACztPbW0dzZP756bDQy9Ls/AAAAP0cBAAAAAAAAAWYKAABKAgAA4VNQcNbK2T8saDwUNr+9PwAAAD9mAQAAAAAAAAFnCgAASgIAACu/fnYau9k/IqiA16GWvz8AAAA/ZgEAAAAAAAABaAoAAEoCAAArv352GrvZPyKogNehlr8/AAAAP2YBAAAAAAAAAWkKAABKAgAAK79+dhq72T8iqIDXoZa/PwAAAD9mAQAAAAAAAAFqCgAASgIAACu/fnYau9k/IqiA16GWvz8AAAA/dgEAAAAAAAABawoAAEoCAACysSEN8FLBP7p/O6Aj0L4/AAAAPwAAAAAAAAAAAWwKAABKAgAAsrEhDfBSwT+6fzugI9C+PwAAAD8fAAAAAAAAAAFtCgAASgIAANKHAY/N2cE/zumuD3ntvz8AAAA/HwAAAAAAAAABbgoAAEoCAAAg/Tqqr07CP/MpkT9nhcA/AAAAPx8AAAAAAAAAAW8KAABKAgAApgNu34rewj+ce5BoGVLBPwAAAD8/AAAAAAAAAAFwCgAASgIAAMzSnaHie8M/lpsySs89wj8AAAA/PwAAAAAAAAABcQoAAEoCAABY0iAXOCLEP51gvfJUQsM/AAAAPz8AAAAAAAAAAXIKAABKAgAArjn6sg7ExD9VV6Xi1ifEPwAAAD9OAAAAAAAAAAFzCgAASgIAAKRp0Nthc8U/Ni12Nu3hxD8AAAA/TgAAAAAAAAABdAoAAEoCAAAscAMRPQPGP9TZjJjPlcU/AAAAP20AAAAAAAAAAXUKAABKAgAAHKeJ+RWcxj+pCnUlFjfGPwAAAD9tAAAAAAAAAAF2CgAASgIAAAblv6F0Hsc/ejtdslzYxj8AAAA/bQAAAAAAAAABdwoAAEoCAAAiwk/j147HPwCeooafWsc/AAAAP40AAAAAAAAAAXgKAABKAgAAznU8McPfxz+BAOha4tzHPwAAAD+NAAAAAAAAAAF5CgAASgIAAAwAhos2Ecg/7hhcoYUtyD8AAAA/jQAAAAAAAAABegoAAEoCAABKis/lqULIP0qM5yBZZcg/AAAAP6wAAAAAAAAAAXsKAABKAgAAhBvJ/6JdyD/Q3lsEwXHIPwAAAD+sAAAAAAAAAAF8CgAASgIAAIQbyf+iXcg/0N5bBMFxyD8AAAA/rAAAAAAAAAABfQoAAEoCAACEG8n/ol3IP1cx0Ocofsg/AAAAP6wAAAAAAAAAAX4KAABKAgAAhBvJ/6JdyD/dg0TLkIrIPwAAAD+sAAAAAAAAAAF/CgAASgIAAIQbyf+iXcg/3YNEy5CKyD8AAAA/ywAAAAAAAAABgAoAAEoCAACEG8n/ol3IP92DRMuQisg/AAAAP8sAAAAAAAAAAYEKAABKAgAAhBvJ/6JdyD/dg0TLkIrIPwAAAD/LAAAAAAAAAAGCCgAASgIAAJ7W4pe+8cc/5GkmiaE+vD8AAAA/AAAAAAAAAAABgwoAAEoCAACe1uKXvvHHP+RpJomhPrw/AAAAPxAAAAAAAAAAAYQKAABKAgAAIsJP49eOxz8IeYK/xnS9PwAAAD8QAAAAAAAAAAGFCgAASgIAAEB2ubttOcc/fEawvRRUvj8AAAA/IAAAAAAAAAABhgoAAEoCAABcMdNTic3GPyKogNehlr8/AAAAPyAAAAAAAAAAAYcKAABKAgAADLyZOKdYxj/zKZE/Z4XAPwAAAD8/AAAAAAAAAAGICgAASgIAAFIdvSlNxMU/9+4b6OyJwT8AAAA/PwAAAAAAAAABiQoAAEoCAAD6teONdiLFPw5Zj1dCp8I/AAAAP04AAAAAAAAAAYoKAABKAgAAPhcHfxyOxD9xkaV/m+PDPwAAAD9OAAAAAAAAAAGLCgAASgIAALYQ1ElB/sM/DE6N0lgNxT8AAAA/XgAAAAAAAAABjAoAAEoCAAAyA/FU4ITDP3KGo/qxScY/AAAAP14AAAAAAAAAAY0KAABKAgAAtu5doPkhwz9Cx1x402DHPwAAAD99AAAAAAAAAAGOCgAASgIAADrayusSv8I/SoznIFllyD8AAAA/fQAAAAAAAAABjwoAAEoCAAD2VjFRJXfCP0WsiQIPUck/AAAAP30AAAAAAAAAAZAKAABKAgAAuMzn9rFFwj8Z3XGPVfLJPwAAAD+dAAAAAAAAAAGRCgAASgIAALLTl7Y3L8I/uXm3AF0wyj8AAAA/nQAAAAAAAAABkgoAAEoCAACu2kd2vRjCP7l5twBdMMo/AAAAP50AAAAAAAAAAZMKAABKAgAArtpHdr0Ywj+5ebcAXTDKPwAAAD+sAAAAAAAAAAGUCgAASgIAAK7aR3a9GMI/uXm3AF0wyj8AAAA/rAAAAAAAAAABlQoAAEoCAACu2kd2vRjCP7l5twBdMMo/AAAAP6wAAAAAAAAAAZYKAABKAgAANDn7+VEPqD+u2lLZU7e+PwAAAD8AAAAAAAAAAAGXCgAASgIAADQ5+/lRD6g/rtpS2VO3vj8AAAA/EAAAAAAAAAABmAoAAEoCAAA0Ofv5UQ+oP67aUtlTt74/AAAAPxAAAAAAAAAAAZkKAABKAgAA7N6HyDGNqD++le4jKCLAPwAAAD8vAAAAAAAAAAGaCgAASgIAADBiIWMf1ag/vKW/FAOYwD8AAAA/LwAAAAAAAAABmwoAAEoCAABgAXv8I8OoP1hS1nblS8E/AAAAPy8AAAAAAAAAAZwKAABKAgAAwD8uLy2fqD8PSb5mZzHCPwAAAD9OAAAAAAAAAAGdCgAASgIAAGABe/wjw6g/TZIaOlEjwz8AAAA/TgAAAAAAAAABngoAAEoCAACghBSXEQupP6QlSJvaRsQ/AAAAP04AAAAAAAAAAZ8KAABKAgAAREZhZAgvqT9B4i/ul3DFPwAAAD9eAAAAAAAAAAGgCgAASgIAABSnB8sDQak/YfGLJL2mxj8AAAA/XgAAAAAAAAABoQoAAEoCAAD86+0y6KypPwtTXD5K6cc/AAAAP30AAAAAAAAAAaIKAABKAgAAFNAtNNEGqj+XalvKN/rIPwAAAD99AAAAAAAAAAGjCgAASgIAAFRTx86+Tqo/1bO3nSHsyT8AAAA/jQAAAAAAAAABpAoAAEoCAAD0FBSctXKqP7eJiPE3pso/AAAAP40AAAAAAAAAAaUKAABKAgAAyHW6ArGEqj99FYi3ri7LPwAAAD+cAAAAAAAAAAGmCgAASgIAALCRegHIKqo/14gTN4Jmyz8AAAA/nAAAAAAAAAABpwoAAEoCAAC4aFSY+mSpP7OZWeISHMs/AAAAP7wAAAAAAAAAAagKAABKAgAAuGhUmPpkqT+zmVniEhzLPwAAAD+8AAAAAAAAAAGpCgAASgIAALhoVJj6ZKk/s5lZ4hIcyz8AAAA/vAAAAAAAAAABqgoAAEoCAAC4aFSY+mSpP7OZWeISHMs/AAAAP7wAAAAAAAAAAasKAABKAgAAJIq7FPSzsj/khKh4l2zAPwAAAD8AAAAAAAAAAAGsCgAASgIAACSKuxT0s7I/5ISoeJdswD8AAAA/HwAAAAAAAAABrQoAAEoCAAAkirsU9LOyP+SEqHiXbMA/AAAAPx8AAAAAAAAAAa4KAABKAgAA/ME7EiIAsj8IhDO+4SzBPwAAAD8vAAAAAAAAAAGvCgAASgIAAKxMAvc/i7E/0A8zhFi1wT8AAAA/LwAAAAAAAAABsAoAAEoCAABe18jbXRaxP5abMkrPPcI/AAAAPz4AAAAAAAAAAbEKAABKAgAAEGKPwHuhsD/xHo+6fevCPwAAAD9OAAAAAAAAAAGyCgAASgIAAMDsVaWZLLA/0/RfDpSlwz8AAAA/TgAAAAAAAAABswoAAEoCAAD80ngVWMmvP/fz6lPeZcQ/AAAAP14AAAAAAAAAAbQKAABKAgAApGufeYEnrz/zA7xEudvEPwAAAD9eAAAAAAAAAAG1CgAASgIAADBJrEWP8a4/GPN1mSgmxT8AAAA/bQAAAAAAAAABtgoAAEoCAAAwSaxFj/GuP7qPuwowZMU/AAAAP20AAAAAAAAAAbcKAABKAgAAWBEsSGGlrz9n0elCB7vFPwAAAD+NAAAAAAAAAAG4CgAASgIAAJRN/AuVPrA/+chG7T7gxT8AAAA/jQAAAAAAAAABuQoAAEoCAACChIL0bdewP4Abu9Cm7MU/AAAAP5wAAAAAAAAAAboKAABKAgAAQhyvQ0KCsT8Gbi+0DvnFPwAAAD+cAAAAAAAAAAG7CgAASgIAAD5F1awPSLI/PfIA33LmxT8AAAA/rAAAAAAAAAABvAoAAEoCAACgnk7J2hazP6r6ozQ7wcU/AAAAP6wAAAAAAAAAAb0KAABKAgAABPjH5aXlsz/tI14mb8fFPwAAAD/LAAAAAAAAAAG+CgAASgIAAJbwmpt1orQ/ME0YGKPNxT8AAAA/ywAAAAAAAAABvwoAAEoCAACQGcEEQ2i1P8REdcLa8sU/AAAAP8sAAAAAAAAAAcAKAABKAgAAgFBH7RsBtj9Jl+mlQv/FPwAAAD/qAAAAAAAAAAHBCgAASgIAAJ4mJ2/5h7Y/IrgAQq4qxj8AAAA/6gAAAAAAAAABwgoAAEoCAAAaO7oj4Oq2P4zQdIhRe8Y/AAAAP+oAAAAAAAAAAcMKAABKAgAAMB/6JMlEtz++ZBekkN7GPwAAAD8KAQAAAAAAAAHECgAASgIAAApyQAy5g7c/AJ6ihp9axz8AAAA/CgEAAAAAAAABxQoAAEoCAAB0opO/toy3Pz/XLWmu1sc/AAAAPwoBAAAAAAAAAcYKAABKAgAACnJADLmDtz9KjOcgWWXIPwAAAD8ZAQAAAAAAAAHHCgAASgIAADoRmqW9cbc/VUGh2AP0yD8AAAA/GQEAAAAAAAAByAoAAEoCAADum2CK2/y2P63E/Uiyock/AAAAPzgBAAAAAAAAAckKAABKAgAAKgQ0OwdStj91UP0OKSrKPwAAAD84AQAAAAAAAAHKCgAASgIAANKcWp8wsLU/6w1aHJyTyj8AAAA/OAEAAAAAAAABywoAAEoCAAB4NYEDWg61P9HTWX/X18o/AAAAP1gBAAAAAAAAAcwKAABKAgAAIs6nZ4NstD9jy7YpD/3KPwAAAD9YAQAAAAAAAAHNCgAASgIAACilgf61prM/E/0TcQveyj8AAAA/WAEAAAAAAAABzgoAAEoCAAAYmBuU/4ayP4+azpzIW8o/AAAAP2cBAAAAAAAAAc8KAABKAgAAGJgblP+Gsj+Pms6cyFvKPwAAAD9nAQAAAAAAAAHQCgAASgIAABiYG5T/hrI/j5rOnMhbyj8AAAA/ZwEAAAAAAAAB0QoAAEoCAAAYmBuU/4ayP4+azpzIW8o/AAAAP4cBAAAAAAAAAdIKAABKAgAAtoKOysNwsz8ormJqy3LAPwAAAD8AAAAAAAAAAAHTCgAASgIAALaCjsrDcLM/KK5iastywD8AAAA/DwAAAAAAAAAB1AoAAEoCAAAO6mdmmhK0P//OeQY3nsA/AAAAPw8AAAAAAAAAAdUKAABKAgAAlvCam3WitD+FIe7pnqrAPwAAAD8vAAAAAAAAAAHWCgAASgIAADLbDdI5jLU/Tp0cvzq9wD8AAAA/LwAAAAAAAAAB1woAAEoCAABA6HM88Ku2P0L4M/hqpMA/AAAAPy8AAAAAAAAAAdgKAABKAgAAUPXZpqbLtz94fAUjz5HAPwAAAD9OAAAAAAAAAAHZCgAASgIAAPjR7F1f4rg/8ymRP2eFwD8AAAA/TgAAAAAAAAAB2goAAEoCAAAwfqxhGvC5PxsJeqP7WcA/AAAAP04AAAAAAAAAAdsKAABKAgAAoMnF/tnruj+HER35wzTAPwAAAD9eAAAAAAAAAAHcCgAASgIAADy0ODWe1bs/hxEd+cM0wD8AAAA/XgAAAAAAAAAB3QoAAEoCAAA8tDg1ntW7P4cRHfnDNMA/AAAAP30AAAAAAAAAAd4KAABKAgAAPLQ4NZ7Vuz+HER35wzTAPwAAAD99AAAAAAAAAAHfCgAASgIAADy0ODWe1bs/hxEd+cM0wD8AAAA/fQAAAAAAAAAB4AoAAEoCAAC+F0ushqbqP/RuKlGrxYE/AAAAPwAAAAAAAAAAAeEKAABKAgAAgI0BUhN16j+MKxKkaO+CPwAAAD8gAAAAAAAAAAHiCgAASgIAAICNAVITdeo/jCsSpGjvgj8AAAA/IAAAAAAAAAAB4woAAEoCAAC4mXVhvU3qP+xTV9vmtYM/AAAAPyAAAAAAAAAAAeQKAABKAgAACHK+3aYo6j/sU1fb5rWDPwAAAD8/AAAAAAAAAAHlCgAASgIAAD5+Mu1QAeo/vL+0v6dSgz8AAAA/PwAAAAAAAAAB5goAAEoCAAC4iLqMmd/pP+xTV9vmtYM/AAAAPz8AAAAAAAAAAecKAABKAgAAFsdtv6K76T9MYcmcoGyGPwAAAD9eAAAAAAAAAAHoCgAASgIAAHQFIfKrl+k/9OcKBNV2iz8AAAA/XgAAAAAAAAAB6QoAAEoCAACeqypLNm/pPxaIMCSBzZE/AAAAP14AAAAAAAAAAeoKAABKAgAAClBINF9M6T+WxKD9FaaWPwAAAD9uAAAAAAAAAAHrCgAASgIAAHL0ZR2IKek/cqnelAD0nz8AAAA/bgAAAAAAAAAB7AoAAEoCAAAIy8IpEArpP3Elgj/UNaU/AAAAP40AAAAAAAAAAe0KAABKAgAAAtJy6ZXz6D9FQGbCR6OqPwAAAD+NAAAAAAAAAAHuCgAASgIAABal9xVb3+g/vsFHvpxrsD8AAAA/jQAAAAAAAAAB7woAAEoCAACGQmU//tLoP2oIRWJlnrM/AAAAP6wAAAAAAAAAAfAKAABKAgAAHhISjADK6D9YaCsHh2G2PwAAAD+sAAAAAAAAAAHxCgAASgIAABCsp9XgyOg/pEtuHFfSuT8AAAA/rAAAAAAAAAAB8goAAEoCAACUqM/1HdToP6z1JU8Yx7w/AAAAP8wAAAAAAAAAAfMKAABKAgAAftVKyVjo6D/kbvX0khq/PwAAAD/MAAAAAAAAAAH0CgAASgIAALhmRONRA+k/NVNLMZuLwD8AAAA/zAAAAAAAAAAB9QoAAEoCAAAy9lGN6SPpP2X3vj21ZME/AAAAP+sAAAAAAAAAAfYKAABKAgAAJBwdoZ5O6T9GzY+Ryx7CPwAAAD/rAAAAAAAAAAH3CgAASgIAAHxyO2hRguk/UYJJSXatwj8AAAA/6wAAAAAAAAAB+AoAAEoCAADulC6cQ7jpP2vMGtcV38I/AAAAP/oAAAAAAAAAAfkKAABKAgAAYLch0DXu6T8no2Dl4djCPwAAAD/6AAAAAAAAAAH6CgAASgIAAJLbAHSJHuo/iAYbdNqawj8AAAA/GgEAAAAAAAAB+woAAEoCAADE/98X3U7qP5abMkrPPcI/AAAAPxoBAAAAAAAAAfwKAABKAgAAHFb+3o+C6j+BQZDLVJbBPwAAAD8aAQAAAAAAAAH9CgAASgIAAI548RKCuOo/Qvgz+GqkwD8AAAA/OQEAAAAAAAAB/goAAEoCAADcaKUjFevqP+Ru9fSSGr8/AAAAPzkBAAAAAAAAAf8KAABKAgAA2PTa7ekW6z+eUD2ISK68PwAAAD85AQAAAAAAAAEACwAASgIAAIYcknEAPOs/8CnixTVnuj8AAAA/SQEAAAAAAAABAQsAAEoCAADaeWD4OFnrP7qwEiC7E7g/AAAAP0kBAAAAAAAAAQILAABKAgAABqXvWxJz6z+EN0N6QMC1PwAAAD9oAQAAAAAAAAEDCwAASgIAAAyeP5yMies/KM+5f1Yisz8AAAA/aAEAAAAAAAABBAsAAEoCAADCMhGWSJnrP77BR76ca7A/AAAAP3cBAAAAAAAAAQULAABKAgAARi85toWk6z+1DZTAlYKrPwAAAD93AQAAAAAAAAEGCwAASgIAAGD7DSPFpus/aWXGAkANpz8AAAA/hwEAAAAAAAABBwsAAEoCAAAEMSUm557rPysHytKJyaI/AAAAP4cBAAAAAAAAAQgLAABKAgAATJxTLCuP6z/WB8q3B9qcPwAAAD+mAQAAAAAAAAEJCwAASgIAAFQJbqLQees/UgEAyvsglD8AAAA/pgEAAAAAAAABCgsAAEoCAAAOEgrSt13rPyyXgJXY6Yk/AAAAP6YBAAAAAAAAAQsLAABKAgAAlIL8JyA96z+4E/uN36p/PwAAAD/GAQAAAAAAAAEMCwAASgIAAL4oBoGqFOs/sOuTPAMpcD8AAAA/xgEAAAAAAAABDQsAAEoCAADwOypQ2tbqP1AAS5YmXWI/AAAAP8YBAAAAAAAAAQ4LAABKAgAAeCDn222K6j9QAEuWJl1iPwAAAD/ZAQAAAAAAAAEPCwAASgIAACI+k0rmKuo/oIadCgrFbj8AAAA/2QEAAAAAAAABEAsAAEoCAADOWz+5XsvpP8hJoXloyns/AAAAP/gBAAAAAAAAARELAABKAgAAzls/uV7L6T/ISaF5aMp7PwAAAD/4AQAAAAAAAAESCwAASgIAAM5bP7ley+k/yEmheWjKez8AAAA/CAIAAAAAAAABEwsAAEoCAADOWz+5XsvpP8hJoXloyns/AAAAPwgCAAAAAAAAARQLAABKAgAAcm/gEjnn6D9C+DP4aqTAPwAAAD8AAAAAAAAAAAEVCwAASgIAAHJv4BI55+g/Qvgz+GqkwD8AAAA/IAAAAAAAAAABFgsAAEoCAAByb+ASOefoP0L4M/hqpMA/AAAAPyAAAAAAAAAAARcLAABKAgAAHhISjADK6D8kzgRMgV7BPwAAAD8gAAAAAAAAAAEYCwAASgIAAFoX1tskueg/3bQbSyjOwT8AAAA/PwAAAAAAAAABGQsAAEoCAAB+UMW+CaboPxzupi03SsI/AAAAPz8AAAAAAAAAARoLAABKAgAAkiNK686R6D9rzBrXFd/CPwAAAD9OAAAAAAAAAAEbCwAASgIAAFiSUNHVdug/0/RfDpSlwz8AAAA/TgAAAAAAAAABHAsAAEoCAADQnNhwHlXoP6M1GYy1vMQ/AAAAP14AAAAAAAAAAR0LAABKAgAALtuLoycx6D/Q6V2JqgvGPwAAAD9eAAAAAAAAAAEeCwAASgIAAJp/qYxQDug/QsdceNNgxz8AAAA/fQAAAAAAAAABHwsAAEoCAAA4vHBP+O/nP7KkW2f8tcg/AAAAP30AAAAAAAAAASALAABKAgAAJl22WF7Y5z/Vs7edIezJPwAAAD99AAAAAAAAAAEhCwAASgIAACJkZhjkwec/3XhCRqfwyj8AAAA/nQAAAAAAAAABIgsAAEoCAAACn0FrKqnnP8vz+2CNw8s/AAAAP50AAAAAAAAAASMLAABKAgAAGHLGl++U5z8ld1jRO3HMPwAAAD+dAAAAAAAAAAEkCwAASgIAABhyxpfvlOc/JXdY0TtxzD8AAAA/vAAAAAAAAAABJQsAAEoCAAAYcsaX75TnPyV3WNE7ccw/AAAAP7wAAAAAAAAAASYLAABKAgAAGHLGl++U5z8ld1jRO3HMPwAAAD+8AAAAAAAAAAEnCwAASgIAAHyYDjZPGec/Ds5kj3Ec0D8AAAA/AAAAAAAAAAABKAsAAEoCAAB8mA42TxnnPw7OZI9xHNA/AAAAPxAAAAAAAAAAASkLAABKAgAA+JvmFRIO5z9/77K8AIXPPwAAAD8QAAAAAAAAAAEqCwAASgIAACg7QK8W/OY/f9/hyyUPzz8AAAA/HwAAAAAAAAABKwsAAEoCAAAiQvBunOXmP8f4ysx+n84/AAAAPx8AAAAAAAAAASwLAABKAgAA6rD2VKPK5j8NErTN1y/OPwAAAD8/AAAAAAAAAAEtCwAASgIAAGC7fvTrqOY/88fiPzj+zT8AAAA/PwAAAAAAAAABLgsAAEoCAAD0kdsAdInmP6+eKE4E+M0/AAAAPz8AAAAAAAAAAS8LAABKAgAAENJ6o95f5j//bMsGCBfOPwAAAD9eAAAAAAAAAAEwCwAASgIAAPh5cGzKMeY//3yc9+KMzj8AAAA/XgAAAAAAAAABMQsAAEoCAACuibxbN//lP3FKyvUwbM8/AAAAP14AAAAAAAAAATILAABKAgAAvmPxR4LU5T/j7nsr3UfQPwAAAD99AAAAAAAAAAEzCwAASgIAAOgJ+6AMrOU/WjRBsT3s0D8AAAA/fQAAAAAAAAABNAsAAEoCAAB64FetlIzlP4xQTEVqitE/AAAAP30AAAAAAAAAATULAABKAgAANOnz3Htw5T+99L9RhGPSPwAAAD+NAAAAAAAAAAE2CwAASgIAAGKITXaAXuU/aEa/ejYw0z8AAAA/jQAAAAAAAAABNwsAAEoCAAAIvmR5olblP30oynGeEtQ/AAAAP6wAAAAAAAAAATgLAABKAgAAIIo55uFY5T94SGxTVP7UPwAAAD+sAAAAAAAAAAE5CwAASgIAAMq4oCl+Z+U/ZMMlbjrR1T8AAAA/rAAAAAAAAAABOgsAAEoCAADqfcXWN4DlP6SEGck2iNY/AAAAP8sAAAAAAAAAATsLAABKAgAAZA3TgM+g5T8Zyt5OlyzXPwAAAD/LAAAAAAAAAAE8CwAASgIAAAbPH07GxOU/JH+YBkK71z8AAAA/ywAAAAAAAAABPQsAAEoCAAD29Ophe+/lPyKPafccMdg/AAAAP+sAAAAAAAAAAT4LAABKAgAAUEsJKS4j5j/N0Jcv9IfYPwAAAD/rAAAAAAAAAAE/CwAASgIAAOifO4B/XOY/zVgAqOHC2D8AAAA/6wAAAAAAAAABQAsAAEoCAAAOXrBts4vmPwJlOksz69g/AAAAP/oAAAAAAAAAAUELAABKAgAAQIKPEQe85j97EsZny97YPwAAAD/6AAAAAAAAAAFCCwAASgIAAKQ+GI/Z8OY/ii9Gtq282D8AAAA/GQEAAAAAAAABQwsAAEoCAAAK+6AMrCXnP7IOLxpCkdg/AAAAPxkBAAAAAAAAAUQLAABKAgAAFO1AjaBS5z+NH3XF0kbYPwAAAD8ZAQAAAAAAAAFFCwAASgIAAOpGNzQWe+c/PclplOHs1z8AAAA/OQEAAAAAAAABRgsAAEoCAAB0PK+UzZznP4+HO1wKltc/AAAAPzkBAAAAAAAAAUcLAABKAgAACJiRq6S/5z80jEdkSSPXPwAAAD85AQAAAAAAAAFICwAASgIAAE6P9Xu92+c/563TumqO1j8AAAA/WAEAAAAAAAABSQsAAEoCAABuVBopd/TnP5rPXxGM+dU/AAAAP1gBAAAAAAAAAUoLAABKAgAAShsrRpIH6D/tBclgx2fVPwAAAD9YAQAAAAAAAAFLCwAASgIAAM4XU2bPEug/QjwysALW1D8AAAA/dwEAAAAAAAABTAsAAEoCAAAcfNGsjRnoP3uwMuqLTdQ/AAAAP3cBAAAAAAAAAU0LAABKAgAAUBR7hgwe6D8TEFYr+8HTPwAAAD93AQAAAAAAAAFOCwAASgIAAESuENDsHOg/+j0cJW5V0z8AAAA/hwEAAAAAAAABTwsAAEoCAADo4yfTDhXoP/0tSzST39I/AAAAP4cBAAAAAAAAAVALAABKAgAAZuf/stEJ6D8AHnpDuGnSPwAAAD+mAQAAAAAAAAFRCwAASgIAALy4mG81++c/YfnLWcPw0T8AAAA/pgEAAAAAAAABUgsAAEoCAAD4vVy/WernPy1lKT6EjdE/AAAAP6YBAAAAAAAAAVMLAABKAgAAACt3Nf/U5z8hONj+xjnRPwAAAD/FAQAAAAAAAAFUCwAASgIAAISbaYtntOc/nV37onHy0D8AAAA/xQEAAAAAAAABVQsAAEoCAABuQ19UU4bnP1us2DhQsdA/AAAAP8UBAAAAAAAAAVYLAABKAgAAYlG/015Z5z//OE25fHnQPwAAAD/lAQAAAAAAAAFXCwAASgIAAI73yCzpMOc/akHwDkVU0D8AAAA/5QEAAAAAAAABWAsAAEoCAACQa5NiFAXnP+PueyvdR9A/AAAAP+UBAAAAAAAAAVkLAABKAgAA9hZhC8PL5j8nGDYdEU7QPwAAAD/0AQAAAAAAAAFaCwAASgIAAJBa2I3wluY/8JNk8qxg0D8AAAA/9AEAAAAAAAABWwsAAEoCAADO02YTQFrmP2pB8A5FVNA/AAAAPxMCAAAAAAAAAVwLAABKAgAAQuWecg4i5j+GA1kk90rQPwAAAD8TAgAAAAAAAAFdCwAASgIAALrvJhJXAOY/4+57K91H0D8AAAA/IwIAAAAAAAABXgsAAEoCAAC67yYSVwDmP+PueyvdR9A/AAAAPyMCAAAAAAAAAV8LAABKAgAAuu8mElcA5j/j7nsr3UfQPwAAAD8jAgAAAAAAAAFgCwAASgIAALrvJhJXAOY/4+57K91H0D8AAAA/MwIAAAAAAAABYQsAAEoCAAAOWlNJ/dDpP4vbdg07FcQ/AAAAPwAAAAAAAAAAAWILAABKAgAADlpTSf3Q6T+L23YNOxXEPwAAAD8fAAAAAAAAAAFjCwAASgIAAOC6+a/44uk/KYiNbx3JxD8AAAA/HwAAAAAAAAABZAsAAEoCAACUT8uptPLpP1osAXw3osU/AAAAPx8AAAAAAAAAAWULAABKAgAAzuDEw60N6j/P+S56hYHGPwAAAD8+AAAAAAAAAAFmCwAASgIAAGQ8p9qEMOo/hvAWagdnxz8AAAA/PgAAAAAAAAABZwsAAEoCAABUYnLuOVvqP+koLZJgo8g/AAAAPz4AAAAAAAAAAWgLAABKAgAAOCLTS8+E6j97QCweTrTJPwAAAD9eAAAAAAAAAAFpCwAASgIAAEAUc8zDseo/gQW3xtO4yj8AAAA/XgAAAAAAAAABagsAAEoCAABabH0D2N/qPzf8nrZVnss/AAAAP14AAAAAAAAAAWsLAABKAgAA5lpFpAkY6z+D6uNQD6nMPwAAAD99AAAAAAAAAAFsCwAASgIAAOLmem7eQ+s/s45XXSmCzT8AAAA/fQAAAAAAAAABbQsAAEoCAACedJyoFGrrPxm3nJSnSM4/AAAAP30AAAAAAAAAAW4LAABKAgAAADjV5WyI6z+pvsovuuPOPwAAAD+MAAAAAAAAAAFvCwAASgIAABCXj9wGoOs/p86bIJVZzz8AAAA/jAAAAAAAAAABcAsAAEoCAAAQl4/cBqDrP6fOmyCVWc8/AAAAP6wAAAAAAAAAAXELAABKAgAAEJeP3Aag6z+nzpsglVnPPwAAAD+sAAAAAAAAAAFyCwAASgIAABCXj9wGoOs/p86bIJVZzz8AAAA/rAAAAAAAAAABcwsAAEoCAAAe7D6+AjPrP4+4Etyh2dA/AAAAPwAAAAAAAAAAAXQLAABKAgAAHuw+vgIz6z+PuBLcodnQPwAAAD8QAAAAAAAAAAF1CwAASgIAAB7sPr4CM+s/j7gS3KHZ0D8AAAA/EAAAAAAAAAABdgsAAEoCAAAa8+59iBzrPy7dwMWWUtE/AAAAPy8AAAAAAAAAAXcLAABKAgAAfiry8AsP6z8So8Ao0pbRPwAAAD8vAAAAAAAAAAF4CwAASgIAAAiUNIfuBOs/26ZXdlvk0T8AAAA/LwAAAAAAAAABeQsAAEoCAADgYfVjjwHrP9i2KGc2WtI/AAAAPz4AAAAAAAAAAXoLAABKAgAAxpUg90//6j/ia+Ie4ejSPwAAAD8+AAAAAAAAAAF7CwAASgIAAC7Gc6pNCOs/ZVaQaxGm0z8AAAA/XgAAAAAAAAABfAsAAEoCAAAmWVk0qB3rPzYP4XBFgtQ/AAAAP14AAAAAAAAAAX0LAABKAgAAlIL8JyA96z9M8etnrWTVPwAAAD9eAAAAAAAAAAF+CwAASgIAABx4dIjXXus/sxkxnysr1j8AAAA/bQAAAAAAAAABfwsAAEoCAABANul1C47rP5XvAfNB5dY/AAAAP20AAAAAAAAAAYALAABKAgAAfsAy0H6/6z+D4lKVOn3XPwAAAD+NAAAAAAAAAAGBCwAASgIAADLhOZQP++s/+5+voq3m1z8AAAA/jQAAAAAAAAABggsAAEoCAAD0Z6sOwDfsPxPqgDBNGNg/AAAAP5wAAAAAAAAAAYMLAABKAgAAmiJIHDFy7D/RwMY+GRLYPwAAAD+cAAAAAAAAAAGECwAASgIAAAxFO1AjqOw/+5+voq3m1z8AAAA/rAAAAAAAAAABhQsAAEoCAAA+aRr0dtjsPxbarz9yotc/AAAAP6wAAAAAAAAAAYYLAABKAgAAjFnOBAoL7T80jEdkSSPXPwAAAD/LAAAAAAAAAAGHCwAASgIAAJRLboX+N+0/pIQZyTaI1j8AAAA/ywAAAAAAAAABiAsAAEoCAAA4DbtS9VvtP9FTMTzw5tU/AAAAP8sAAAAAAAAAAYkLAABKAgAASGx1SY9z7T/wfWDo2SzVPwAAAD/qAAAAAAAAAAGKCwAASgIAAOY0ctYLge0/2SO+aV+F1D8AAAA/6gAAAAAAAAABiwsAAEoCAABOZcWJCYrtPwTz1dwY5NM/AAAAP+oAAAAAAAAAAYwLAABKAgAAdpcErWiN7T9ZKT8sVFLTPwAAAD/6AAAAAAAAAAGNCwAASgIAACgzhmaqhu0/NLIcX/fM0j8AAAA/+gAAAAAAAAABjgsAAEoCAACKaonZLXntP7FP14q0StI/AAAAPxkBAAAAAAAAAY8LAABKAgAAoD0OBvNk7T9UVOOS89fRPwAAAD8ZAQAAAAAAAAGQCwAASgIAALQQkzK4UO0/pxK1WhyB0T8AAAA/KQEAAAAAAAABkQsAAEoCAABis8SrfzPtP4Aj+wWtNtE/AAAAPykBAAAAAAAAAZILAABKAgAAvvF33ogP7T9n2Sl4DQXRPwAAAD84AQAAAAAAAAGTCwAASgIAAIzNmDo13+w/aFHB/x/K0D8AAAA/OAEAAAAAAAABlAsAAEoCAACQQWNwYLPsPzNFh1zOodA/AAAAP1gBAAAAAAAAAZULAABKAgAAroECE8uJ7D+Ei8Gc5IXQPwAAAD9YAQAAAAAAAAGWCwAASgIAAOSNdiJ1Yuw/1tH73Ppp0D8AAAA/WAEAAAAAAAABlwsAAEoCAAC+zwE1QTPsP09/h/mSXdA/AAAAP3cBAAAAAAAAAZgLAABKAgAA3A+h16sJ7D/JLBMWK1HQPwAAAD93AQAAAAAAAAGZCwAASgIAAOzp1cP23us/ySwTFitR0D8AAAA/dwEAAAAAAAABmgsAAEoCAAAWkN8cgbbrP5KoQevGY9A/AAAAP5YBAAAAAAAAAZsLAABKAgAA8tFqL02H6z+Ei8Gc5IXQPwAAAD+WAQAAAAAAAAGcCwAASgIAADZESfUWYes/GIMeRxyr0D8AAAA/lgEAAAAAAAABnQsAAEoCAADIGqYBn0HrPzHN79S73NA/AAAAP6YBAAAAAAAAAZ4LAABKAgAAaFdtxEYj6z/tK55bdRHRPwAAAD+mAQAAAAAAAAGfCwAASgIAAJL9dh3R+uo/Lt3AxZZS0T8AAAA/xQEAAAAAAAABoAsAAEoCAADWb1XjmtTqPxKjwCjSltE/AAAAP8UBAAAAAAAAAaELAABKAgAA1m9V45rU6j8So8Ao0pbRPwAAAD/FAQAAAAAAAAGiCwAASgIAANZvVeOa1Oo/EqPAKNKW0T8AAAA/xQEAAAAAAAABowsAAEoCAADWb1XjmtTqPxKjwCjSltE/AAAAP+QBAAAAAAAAAaQLAABKAgAAevESgrj65T9HfiNMjHvYPwAAAD8AAAAAAAAAAAGlCwAASgIAAHrxEoK4+uU/R34jTIx72D8AAAA/DwAAAAAAAAABpgsAAEoCAAB68RKCuPrlP0d+I0yMe9g/AAAAPw8AAAAAAAAAAacLAABKAgAA9vTqYXvv5T/1v1GEY9LYPwAAAD8fAAAAAAAAAAGoCwAASgIAAIBeLfhd5eU/llyX9WoQ2T8AAAA/HwAAAAAAAAABqQsAAEoCAADYL8a0wdblPzX53GZyTtk/AAAAPz4AAAAAAAAAAaoLAABKAgAALgFfcSXI5T+707nCx5XZPwAAAD8+AAAAAAAAAAGrCwAASgIAAELU453qs+U/gtdQEFHj2T8AAAA/TgAAAAAAAAABrAsAAEoCAAAIQ+qD8ZjlP97SRAgSVto/AAAAP04AAAAAAAAAAa0LAABKAgAAqH+xRpl65T/ban5x2gbbPwAAAD9dAAAAAAAAAAGuCwAASgIAAGKITXaAXuU/8MQg8FSu2z8AAAA/XQAAAAAAAAABrwsAAEoCAABq9WfsJUnlP3SvzjyFa9w/AAAAP30AAAAAAAAAAbALAABKAgAAmJTBhSo35T+0cMKXgSLdPwAAAD99AAAAAAAAAAGxCwAASgIAAP7LxPitKeU/AE82QWC33T8AAAA/fQAAAAAAAAABsgsAAEoCAACGNQePkB/lPybGWA69PN4/AAAAP4wAAAAAAAAAAbMLAABKAgAAEp9JJXMV5T/E6gb4sbXePwAAAD+MAAAAAAAAAAG0CwAASgIAAHTWTJj2B+U/tlXvIb0S3z8AAAA/qwAAAAAAAAABtQsAAEoCAACkdaYx+/XkPxLJeqGQSt8/AAAAP6sAAAAAAAAAAbYLAABKAgAAFBMUW57p5D9+WYZvRmDfPwAAAD+7AAAAAAAAAAG3CwAASgIAABQTFFue6eQ/flmGb0Zg3z8AAAA/uwAAAAAAAAABuAsAAEoCAAAUExRbnunkP35Zhm9GYN8/AAAAP7sAAAAAAAAAAbkLAABKAgAAFBMUW57p5D9+WYZvRmDfPwAAAD/LAAAAAAAAAAG6CwAASgIAAIaOC9v5AOQ/yp1IM1ch4D8AAAA/AAAAAAAAAAABuwsAAEoCAACGjgvb+QDkP8qdSDNXIeA/AAAAPxAAAAAAAAAAAbwLAABKAgAAmmGQB7/s4z+TGXcI8zPgPwAAAD8QAAAAAAAAAAG9CwAASgIAAOLMvg0D3eM/yeF8780+4D8AAAA/LwAAAAAAAAABvgsAAEoCAAAsOO0TR83jP9aGZbadV+A/AAAAPy8AAAAAAAAAAb8LAABKAgAAggmG0Kq+4z8mVQhvoXbgPwAAAD8vAAAAAAAAAAHACwAASgIAANraHo0OsOM/CtfTFWad4D8AAAA/TgAAAAAAAAABwQsAAEoCAABKeIy2saPjP01EwsMQweA/AAAAP04AAAAAAAAAAcILAABKAgAA4Ec5A7Sa4z+BUPxmYungPwAAAD9OAAAAAAAAAAHDCwAASgIAAPwTDnDznOM/Pa+q7Rse4T8AAAA/XgAAAAAAAAABxAsAAEoCAABwqsvZEKfjP1Y9sDcybeE/AAAAP14AAAAAAAAAAcULAABKAgAADnPIZo204z8R4JJ6Yr/hPwAAAD9uAAAAAAAAAAHGCwAASgIAACDSgl0nzOM/9OnGmRQh4j8AAAA/bgAAAAAAAAABxwsAAEoCAABaY3x3IOfjPzbfHcCsf+I/AAAAP40AAAAAAAAAAcgLAABKAgAA0vKJIbgH5D+DNSnxndniPwAAAD+NAAAAAAAAAAHJCwAASgIAAJ7mFRIOL+Q/CRAGTfMg4z8AAAA/jQAAAAAAAAABygsAAEoCAACApnZvo1jkP2aDkczGWOM/AAAAP6wAAAAAAAAAAcsLAABKAgAAVgBtFhmB5D/fuIVhTIfjPwAAAD+sAAAAAAAAAAHMCwAASgIAACxaY72OqeQ/fhGXFt2n4z8AAAA/rAAAAAAAAAABzQsAAEoCAAACtFlkBNLkP0iNxet4uuM/AAAAP8sAAAAAAAAAAc4LAABKAgAAGgxkmxgA5T/COlEIEa7jPwAAAD/LAAAAAAAAAAHPCwAASgIAAPBlWkKOKOU/tZVoQUGV4z8AAAA/ywAAAAAAAAAB0AsAAEoCAACejRHGpE3lP4/q4qhIaOM/AAAAP+sAAAAAAAAAAdELAABKAgAAJoOJJlxv5T8xd1cpdTDjPwAAAD/rAAAAAAAAAAHSCwAASgIAAPB2FReyluU/WhIM0ZLn4j8AAAA/6wAAAAAAAAAB0wsAAEoCAACensyayLvlP67Q3Zi7kOI/AAAAPwoBAAAAAAAAAdQLAABKAgAA/mEF2CDa5T9RGR5dcTviPwAAAD8KAQAAAAAAAAHVCwAASgIAAOqOgKtb7uU/lnY7GkHp4T8AAAA/CgEAAAAAAAAB1gsAAEoCAACSvefu9/zlP4pJ6tqDleE/AAAAPxkBAAAAAAAAAdcLAABKAgAA4iFmNbYD5j/DRVON+kfhPwAAAD8ZAQAAAAAAAAHYCwAASgIAANS7+36WAuY/FQQlVSPx4D8AAAA/OQEAAAAAAAAB2QsAAEoCAABsi6jLmPnlPz+f2fxAqOA/AAAAPzkBAAAAAAAAAdoLAABKAgAAtvbW0dzp5T8MT2udeGLgPwAAAD85AQAAAAAAAAHbCwAASgIAAMrJW/6h1eU//2VOGjIs4D8AAAA/WAEAAAAAAAAB3AsAAEoCAACE0vctibnlPyojHSAL8t8/AAAAP1gBAAAAAAAAAd0LAABKAgAAut5rPTOS5T++CqnZZ6HfPwAAAD9YAQAAAAAAAAHeCwAASgIAAIq6jJnfYeU/3ESpdixd3z8AAAA/dwEAAAAAAAAB3wsAAEoCAABYlq31izHlP2IPteGmLt8/AAAAP3cBAAAAAAAAAeALAABKAgAA8tkkeLn85D/4fqkT8RjfPwAAAD93AQAAAAAAAAHhCwAASgIAAIC3MUTHxuQ/3rxA/j4i3z8AAAA/hwEAAAAAAAAB4gsAAEoCAAAoYRN9FJPkP4p2Br4oPt8/AAAAP4cBAAAAAAAAAeMLAABKAgAAwqSK/0Fe5D/AgkBhembfPwAAAD+mAQAAAAAAAAHkCwAASgIAAAyEgzuxIuQ/iIbXrgO03z8AAAA/pgEAAAAAAAAB5QsAAEoCAADO+TnhPfHjPzXqH0WWGeA/AAAAP6YBAAAAAAAAAeYLAABKAgAALDjtE0fN4z9d2dmZBWTgPwAAAD/FAQAAAAAAAAHnCwAASgIAAAANXrBts+M/aAYr2cK34D8AAAA/xQEAAAAAAAAB6AsAAEoCAAAW4OLcMp/jP4GUMCPZBuE/AAAAP8UBAAAAAAAAAekLAABKAgAAeBfmT7aR4z/4DVl01VLhPwAAAD/VAQAAAAAAAAHqCwAASgIAAHgX5k+2keM/+A1ZdNVS4T8AAAA/1QEAAAAAAAAB6wsAAEoCAAB4F+ZPtpHjP/gNWXTVUuE/AAAAP9UBAAAAAAAAAewLAABKAgAAeBfmT7aR4z/4DVl01VLhPwAAAD/0AQAAAAAAAAHtCwAASgIAAICRXnbJL+c/HSejYOXh2D8AAAA/AAAAAAAAAAAB7gsAAEoCAACAkV52yS/nPx0no2Dl4dg/AAAAPxAAAAAAAAAAAe8LAABKAgAAgJFedskv5z9CnsUtQmfZPwAAAD8QAAAAAAAAAAHwCwAASgIAAICRXnbJL+c/dTJoSYHK2T8AAAA/HwAAAAAAAAAB8QsAAEoCAACmw52ZKDPnPzy+Zw/4Uto/AAAAPy8AAAAAAAAAAfILAABKAgAA9Ccc4OY55z8R70+cPvTaPwAAAD8vAAAAAAAAAAHzCwAASgIAAKBWgyODSOc/8MQg8FSu2z8AAAA/PgAAAAAAAAAB9AsAAEoCAAB+HZRAnlvnPzwr/REhftw/AAAAPz4AAAAAAAAAAfULAABKAgAA0npix9Z45z9GaB9CuUfdPwAAAD9eAAAAAAAAAAH2CwAASgIAADA+mwQvl+c/4hQ2pJv73T8AAAA/XgAAAAAAAAAB9wsAAEoCAAC6MxNl5rjnP4LBTAZ+r94/AAAAP14AAAAAAAAAAfgLAABKAgAAXPVfMt3c5z/2BhKM3lPfPwAAAD9tAAAAAAAAAAH5CwAASgIAAJp/qYxQDug/r5erYS4N4D8AAAA/bQAAAAAAAAAB+gsAAEoCAABw2Z8zxjboP2o6jqReX+A/AAAAP40AAAAAAAAAAfsLAABKAgAAcNmfM8Y26D9qOo6kXl/gPwAAAD+NAAAAAAAAAAH8CwAASgIAAHDZnzPGNug/ajqOpF5f4D8AAAA/nAAAAAAAAAAB/QsAAEoCAABw2Z8zxjboP2o6jqReX+A/AAAAP5wAAAAAAAAAAf4LAABKAgAAKOI7Y60a6D//ZU4aMizgPwAAAD8AAAAAAAAAAAH/CwAASgIAACjiO2OtGug//2VOGjIs4D8AAAA/EAAAAAAAAAABAAwAAEoCAAAk6esiMwToP/9lThoyLOA/AAAAPxAAAAAAAAAAAQEMAABKAgAAiCDvlbb25z/lo+UEgDXgPwAAAD8gAAAAAAAAAAECDAAASgIAANzxh1Ia6Oc/rh8U2htI4D8AAAA/IAAAAAAAAAABAwwAAEoCAABOj/V7vdvnP054JY+saOA/AAAAPz8AAAAAAAAAAQQMAABKAgAAcMjkXqLI5z9aYUIS857gPwAAAD8/AAAAAAAAAAEFDAAASgIAAJ5nPvimtuc/05Y2p3jN4D8AAAA/TgAAAAAAAAABBgwAAEoCAADcbAJIy6XnP8S96hQNDeE/AAAAP04AAAAAAAAAAQcMAABKAgAAPqQFu06Y5z/eS/BeI1zhPwAAAD9eAAAAAAAAAAEIDAAASgIAAOTZHL5wkOc/OgOwmm2x4T8AAAA/XgAAAAAAAAABCQwAAEoCAADwP4d0kJHnPytumMR4DuI/AAAAP30AAAAAAAAAAQoMAABKAgAAmm7utyyg5z+GaYy8OYHiPwAAAD99AAAAAAAAAAELDAAASgIAAJIB1EGHtec/F+lR317h4j8AAAA/fQAAAAAAAAABDAwAAEoCAACyxvjuQM7nPyMWox4cNeM/AAAAP50AAAAAAAAAAQ0MAABKAgAA3PGHUhro5z+o8H96cXzjPwAAAD+dAAAAAAAAAAEODAAASgIAADBPVtlSBeg/OiwR4R+/4z8AAAA/nQAAAAAAAAABDwwAAEoCAABw2Z8zxjboP/eKv2fZ8+M/AAAAP6wAAAAAAAAAARAMAABKAgAA4vuSZ7hs6D+kRIUnww/kPwAAAD+sAAAAAAAAAAERDAAASgIAAEi4G+WKoeg/6G0/GfcV5D8AAAA/ywAAAAAAAAABEgwAAEoCAACiDjqsPdXoP0dZYiDdEuQ/AAAAP8sAAAAAAAAAARMMAABKAgAA0jIZUJEF6T9vfH9A6ATkPwAAAD/LAAAAAAAAAAEUDAAASgIAAOqKI4elM+k/mVtopHzZ4z8AAAA/6wAAAAAAAAABFQwAAEoCAABkGjExPVTpP1eqRTpbmOM/AAAAP+sAAAAAAAAAARYMAABKAgAA0kPUJLVz6T/fMB3pXkzjPwAAAD/rAAAAAAAAAAEXDAAASgIAAP5uY4iOjek/GC2Gm9X+4j8AAAA/CgEAAAAAAAABGAwAAEoCAAD2AUkS6aLpP3dMDG5Xo+I/AAAAPwoBAAAAAAAAARkMAABKAgAA7pQunEO46T95gG8580riPwAAAD8KAQAAAAAAAAEaDAAASgIAAGQr7AVhwuk/UpG15IMA4j8AAAA/GgEAAAAAAAABGwwAAEoCAACmKQCW/8fpPx5BR4W7uuE/AAAAPxoBAAAAAAAAARwMAABKAgAAZCvsBWHC6T87e0cigHbhPwAAAD85AQAAAAAAAAEdDAAASgIAAK6WGgylsuk/tqBqxiov4T8AAAA/OQEAAAAAAAABHgwAAEoCAACcN2AVC5vpP1kt30ZX9+A/AAAAP0gBAAAAAAAAAR8MAABKAgAAlj4Q1ZCE6T/TljaneM3gPwAAAD9IAQAAAAAAAAEgDAAASgIAAGoTgXG3auk/gsiT7nSu4D8AAAA/WAEAAAAAAAABIQwAAEoCAABMTlzE/VHpPzL68DVxj+A/AAAAP1gBAAAAAAAAASIMAABKAgAAHiPNYCQ46T/VyplyFHXgPwAAAD93AQAAAAAAAAEjDAAASgIAANgraZALHOk/ajqOpF5f4D8AAAA/dwEAAAAAAAABJAwAAEoCAADoBZ58VvHoPwsLN+EBReA/AAAAP3cBAAAAAAAAASUMAABKAgAAEKyn1eDI6D81LlQBDTfgPwAAAD+XAQAAAAAAAAEmDAAASgIAAHDqWgjqpOg/XlFxIRgp4D8AAAA/lwEAAAAAAAABJwwAAEoCAAD0Wk1eUoToP9f+/D2wHOA/AAAAP5cBAAAAAAAAASgMAABKAgAAEpvsAL1a6D/ywGVTYhPgPwAAAD+1AQAAAAAAAAEpDAAASgIAANQQo6ZJKeg/k9VCTHwW4D8AAAA/tQEAAAAAAAABKgwAAEoCAADWhG3cdP3nP708lCj+JeA/AAAAP7UBAAAAAAAAASsMAABKAgAAdME0nxzf5z/J4XzvzT7gPwAAAD/EAQAAAAAAAAEsDAAASgIAADwwO4UjxOc/hPz2uRBW4D8AAAA/xAEAAAAAAAABLQwAAEoCAADcbAJIy6XnP61jSJaSZeA/AAAAP+QBAAAAAAAAAS4MAABKAgAA3GwCSMul5z+tY0iWkmXgPwAAAD/kAQAAAAAAAAEvDAAASgIAANxsAkjLpec/rWNIlpJl4D8AAAA/5AEAAAAAAAABMAwAAEoCAADcbAJIy6XnP61jSJaSZeA/AAAAP/MBAAAAAAAAATEMAABKAgAA/llLj7Rk7D872TqFvGLYPwAAAD8AAAAAAAAAAAEyDAAASgIAAP5ZS4+0ZOw/O9k6hbxi2D8AAAA/DwAAAAAAAAABMwwAAEoCAAD+WUuPtGTsPzvZOoW8Ytg/AAAAPw8AAAAAAAAAATQMAABKAgAAELkFhk587D8ij2n3HDHYPwAAAD8fAAAAAAAAAAE1DAAASgIAADjrRKmtf+w/3mWvBekq2D8AAAA/HwAAAAAAAAABNgwAAEoCAABStxkW7YHsP1YTOyKBHtg/AAAAPzwAAAAAAAAAATcMAABKAgAAlLUtpouH7D9WEzsigR7YPwAAAD88AAAAAAAAAAE4DAAASgIAALrnbMnqiuw/E+qAME0Y2D8AAAA/XAAAAAAAAAABOQwAAEoCAAC652zJ6orsP5s89RO1JNg/AAAAP1wAAAAAAAAAAToMAABKAgAAuudsyeqK7D8ij2n3HDHYPwAAAD9cAAAAAAAAAAE7DAAASgIAACyF2vKNfuw/LjRSvuxJ2D8AAAA/awAAAAAAAAABPAwAAEoCAACaIkgcMXLsPyy8ujbahNg/AAAAP2sAAAAAAAAAAT0MAABKAgAAysGhtTVg7D836Qt2l9jYPwAAAD+LAAAAAAAAAAE+DAAASgIAAJ6WElJcRuw/bH2ukdY72T8AAAA/iwAAAAAAAAABPwwAAEoCAACMN1hbwi7sP4RP6JdjqNk/AAAAP5oAAAAAAAAAAUAMAABKAgAAlKRy0WcZ7D8Hsi1spiraPwAAAD+aAAAAAAAAAAFBDAAASgIAANCpNiGMCOw/2+IV+ezL2j8AAAA/qgAAAAAAAAABQgwAAEoCAAAme8/d7/nrP/M8uHdnc9s/AAAAP6oAAAAAAAAAAUMMAABKAgAApH6nvbLu6z+P6c7ZSSfcPwAAAD/JAAAAAAAAAAFEDAAASgIAAFYaKXf05+s/wgXabXbF3D8AAAA/yQAAAAAAAAABRQwAAEoCAADs6dXD9t7rP2IqiFdrPt0/AAAAP9kAAAAAAAAAAUYMAABKAgAAGokvXfvM6z8qLh+l9IvdPwAAAD/ZAAAAAAAAAAFHDAAASgIAABqJL137zOs/Ki4fpfSL3T8AAAA/6AAAAAAAAAABSAwAAEoCAAAaiS9d+8zrPyouH6X0i90/AAAAP+gAAAAAAAAAAUkMAABKAgAAGokvXfvM6z8qLh+l9IvdPwAAAD/4AAAAAAAAAAFKDAAASgIAAP5qBmTY0uw/Sm5SW7EF2D8AAAA/AAAAAAAAAAABSwwAAEoCAADgKmfBbfzsPyy8ujbahNg/AAAAPx8AAAAAAAAAAUwMAABKAgAA4CpnwW387D8svLo22oTYPwAAAD8fAAAAAAAAAAFNDAAASgIAALx9rahdO+0/X9jFygYj2T8AAAA/LwAAAAAAAAABTgwAAEoCAAD6B/cC0WztP/78c7T7m9k/AAAAPy8AAAAAAAAAAU8MAABKAgAA1lo96sCr7T8+Nv+WChjaPwAAAD8+AAAAAAAAAAFQDAAASgIAAHCvb0ES5e0/BcL+XIGg2j8AAAA/PgAAAAAAAAABUQwAAEoCAAC8nyNSpRfuPys5ISreJds/AAAAP10AAAAAAAAAAVIMAABKAgAAxpHD0plE7j9rcqwM7aHbPwAAAD9dAAAAAAAAAAFTDAAASgIAAEyHOzNRZu4//fFxLxIC3D8AAAA/XQAAAAAAAAABVAwAAEoCAAASgnfjLHfuPzCGFEtRZdw/AAAAP20AAAAAAAAAAVUMAABKAgAAEoJ34yx37j8whhRLUWXcPwAAAD9tAAAAAAAAAAFWDAAASgIAABKCd+Msd+4/MIYUS1Fl3D8AAAA/bQAAAAAAAAABVwwAAEoCAAASgnfjLHfuPzCGFEtRZdw/AAAAP4wAAAAAAAAAAVgMAABKAgAAxLeWoJfb6z+cg7UbMKbePwAAAD8AAAAAAAAAAAFZDAAASgIAAMS3lqCX2+s/nIO1GzCm3j8AAAA/EAAAAAAAAAABWgwAAEoCAADAvkZgHcXrP1biY6Lp2t4/AAAAPxAAAAAAAAAAAVsMAABKAgAAhi1NRiSq6z/evED+PiLfPwAAAD8vAAAAAAAAAAFcDAAASgIAAFoCvuJKkOs/BKz6Uq5s3z8AAAA/LwAAAAAAAAABXQwAAEoCAAA8PZk1kXfrP/IW43y5yd8/AAAAPz8AAAAAAAAAAV4MAABKAgAAUBAeYlZj6z+GdI5BIxvgPwAAAD8/AAAAAAAAAAFfDAAASgIAAJh7TGiaU+s/ajqOpF5f4D8AAAA/PwAAAAAAAAABYAwAAEoCAAAyS/m0nErrP+CztvVaq+A/AAAAP14AAAAAAAAAAWEMAABKAgAAChm6kT1H6z8iqQ0c8wnhPwAAAD9eAAAAAAAAAAFiDAAASgIAADJL+bScSus/91GNMExw4T8AAAA/XgAAAAAAAAABYwwAAEoCAACm4bYeulTrP836DEWl1uE/AAAAP30AAAAAAAAAAWQMAABKAgAAXHaIGHZk6z8cURh2ljDiPwAAAD99AAAAAAAAAAFlDAAASgIAAHDVQg8QfOs/a6cjp4eK4j8AAAA/fQAAAAAAAAABZgwAAEoCAADoZFC5p5zrP3XUdOZE3uI/AAAAP40AAAAAAAAAAWcMAABKAgAAsljcqf3D6z9amnRJgCLjPwAAAD+NAAAAAAAAAAFoDAAASgIAAKR+p72y7us/w26006xV4z8AAAA/rAAAAAAAAAABaQwAAEoCAACscEc+pxvsP8Sy6I8jc+M/AAAAP6wAAAAAAAAAAWoMAABKAgAAnpYSUlxG7D8jnguXCXDjPwAAAD+sAAAAAAAAAAFrDAAASgIAAEBYXx9Tauw/m0uXs6Fj4z8AAAA/ywAAAAAAAAABbAwAAEoCAAD85YBZiZDsP5sHY/cqRuM/AAAAP8sAAAAAAAAAAW0MAABKAgAA4KXhth667D/8ah2GIwjjPwAAAD/LAAAAAAAAAAFuDAAASgIAAGabWRfW2+w/hPH0NCe84j8AAAA/6wAAAAAAAAABbwwAAEoCAADGXpJULvrsP3jEo/VpaOI/AAAAP+sAAAAAAAAAAXAMAABKAgAAmL84uykM7T97+AbBBRDiPwAAAD/rAAAAAAAAAAFxDAAASgIAABq8YNtmF+0/cMu1gUi84T8AAAA/CgEAAAAAAAABcgwAAEoCAABqIN8hJR7tPy7WXluwXeE/AAAAPwoBAAAAAAAAAXMMAABKAgAAQu6f/sUa7T89a3YxpQDhPwAAAD8KAQAAAAAAAAF0DAAASgIAAOYjtwHoEu0/Mj4l8ues4D8AAAA/KQEAAAAAAAABdQwAAEoCAAA+9U++SwTtP9aGZbadV+A/AAAAPykBAAAAAAAAAXYMAABKAgAAUsjU6hDw7D9DS9RP7xTgPwAAAD8pAQAAAAAAAAF3DAAASgIAAD5pGvR22Ow/yq+RoDe63z8AAAA/OQEAAAAAAAABeAwAAEoCAAD4cbYjXrzsPx5uY2hgY98/AAAAPzkBAAAAAAAAAXkMAABKAgAAcnw+w6aa7D9+0R33WCXfPwAAAD9YAQAAAAAAAAF6DAAASgIAAN4gXKzPd+w/0BdYN28J3z8AAAA/WAEAAAAAAAABewwAAEoCAADSLrwr20rsPwacKWLT9t4/AAAAP2gBAAAAAAAAAXwMAABKAgAA/NTFhGUi7D/69kCbA97ePwAAAD9oAQAAAAAAAAF9DAAASgIAAE6tDgFP/es/cqTMt5vR3j8AAAA/aAEAAAAAAAABfgwAAEoCAAD4T0B6FuDrP+xRWNQzxd4/AAAAP4cBAAAAAAAAAX8MAABKAgAAWI7zrB+86z/Sj+++gc7ePwAAAD+HAQAAAAAAAAGADAAASgIAAII0/QWqk+s/PiD7jDfk3j8AAAA/lwEAAAAAAAABgQwAAEoCAADs2Brv0nDrPz4g+4w35N4/AAAAP5cBAAAAAAAAAYIMAABKAgAA6N/Krlha6z+OZjXNTcjePwAAAD+mAQAAAAAAAAGDDAAASgIAAOjfyq5YWus/jmY1zU3I3j8AAAA/pgEAAAAAAAABhAwAAEoCAADo38quWFrrP45mNc1NyN4/AAAAP6YBAAAAAAAAAYUMAABKAgAA6N/Krlha6z+OZjXNTcjePwAAAD+1AQAAAAAAAAGGDAAASgIAAAQcDS0Ndu4/dJT7xsBb3j8AAAA/AAAAAAAAAAABhwwAAEoCAAAEHA0tDXbuP3SU+8bAW94/AAAAPxAAAAAAAAAAAYgMAABKAgAAviSpXPRZ7j+qKJ7i/77ePwAAAD8QAAAAAAAAAAGJDAAASgIAAO7DAvb4R+4/+H6pE/EY3z8AAAA/EAAAAAAAAAABigwAAEoCAAAoycZFHTfuPxBR4xl+hd8/AAAAPy8AAAAAAAAAAYsMAABKAgAAqMyeJeAr7j9rbvFv+gbgPwAAAD8vAAAAAAAAAAGMDAAASgIAAEwCtigCJO4/hPz2uRBW4D8AAAA/PwAAAAAAAAABjQwAAEoCAABmzoqVQSbuP/t1HwsNouA/AAAAPz8AAAAAAAAAAY4MAABKAgAAzv7dSD8v7j+PsbBxu+TgPwAAAD9PAAAAAAAAAAGPDAAASgIAAFxhcB+cO+4/3sOH5jUh4T8AAAA/TwAAAAAAAAABkAwAAEoCAABU9FWp9lDuPyB1qlBXYuE/AAAAP24AAAAAAAAAAZEMAABKAgAAjoVPw+9r7j+0sDu3BaXhPwAAAD9uAAAAAAAAAAGSDAAASgIAAPyu8rZni+4/HoV7QTLY4T8AAAA/fQAAAAAAAAABkwwAAEoCAAB2PgBh/6vuP1/yae/c++E/AAAAP30AAAAAAAAAAZQMAABKAgAA5GejVHfL7j8cDeS5HxPiPwAAAD+NAAAAAAAAAAGVDAAASgIAAGxdG7Uu7e4/U9XpoPod4j8AAAA/jQAAAAAAAAABlgwAAEoCAAACuf3LBRDvPwJLe6RtHOI/AAAAP6wAAAAAAAAAAZcMAABKAgAAonpKmfwz7z97+AbBBRDiPwAAAD+sAAAAAAAAAAGYDAAASgIAACxwwvmzVe8/lnY7GkHp4T8AAAA/rAAAAAAAAAABmQwAAEoCAADAy6QQi3jvP2JqAXfvwOE/AAAAP8wAAAAAAAAAAZoMAABKAgAA7PYzdGSS7z+KSerag5XhPwAAAD/MAAAAAAAAAAGbDAAASgIAAABW7mr+qe8/LtZeW7Bd4T8AAAA/zAAAAAAAAAABnAwAAEoCAADcHP+HGb3vP4HYZN9PJOE/AAAAP9sAAAAAAAAAAZ0MAABKAgAAuuMPpTTQ7z8/J0J1LuPgPwAAAD/bAAAAAAAAAAGeDAAASgIAAIxEtgsw4u8/q+uwDoCg4D8AAAA/+gAAAAAAAAABnwwAAEoCAAAOQd4rbe3vPxmwH6jRXeA/AAAAP/oAAAAAAAAAAaAMAABKAgAAXKVcciv07z8aKLcv5CLgPwAAAD/6AAAAAAAAAAGhDAAASgIAAELZhwXs8e8/2lR6ZwfT3z8AAAA/GQEAAAAAAAABogwAAEoCAAD0dAm/LevvP8CCQGF6Zt8/AAAAPxkBAAAAAAAAAaMMAABKAgAAjES2CzDi7z/s2cBMIQDfPwAAAD8ZAQAAAAAAAAGkDAAASgIAANSv5BF00u8/FjFBOMiZ3j8AAAA/OAEAAAAAAAABpQwAAEoCAADcHP+HGb3vPwoE8PgKRt4/AAAAPzgBAAAAAAAAAaYMAABKAgAAliWbtwCh7z8oPvCVzwHePwAAAD84AQAAAAAAAAGnDAAASgIAAELIzDDIg+8/yspkFvzJ3T8AAAA/SAEAAAAAAAABqAwAAEoCAAD80Ghgr2fvPxwRn1YSrt0/AAAAP0gBAAAAAAAAAakMAABKAgAAqHOa2XZK7z8ObLaPQpXdPwAAAD9nAQAAAAAAAAGqDAAASgIAAGB8NgleLu8/5gRls8CF3T8AAAA/ZwEAAAAAAAABqwwAAEoCAADahr6opgzvPxyJNt4kc90/AAAAP3YBAAAAAAAAAawMAABKAgAAOsVx26/o7j9gsvDPWHndPwAAAD92AQAAAAAAAAGtDAAASgIAAIqduleZw+4/YLLwz1h53T8AAAA/hgEAAAAAAAABrgwAAEoCAAAo2oEaQaXuP2Cy8M9Yed0/AAAAP4YBAAAAAAAAAa8MAABKAgAAhhg1TUqB7j8Cx83IcnzdPwAAAD+lAQAAAAAAAAGwDAAASgIAAAaQ12I4Su4/vp0T1z523T8AAAA/pQEAAAAAAAABsQwAAEoCAABuO6UL5xDuPzhLn/PWad0/AAAAP6UBAAAAAAAAAbIMAABKAgAAkuheJPfR7T/MupMlIVTdPwAAAD+1AQAAAAAAAAGzDAAASgIAAMT7gvMmlO0/BD9lUIVB3T8AAAA/tQEAAAAAAAABtAwAAEoCAADE+4LzJpTtPwQ/ZVCFQd0/AAAAP9QBAAAAAAAAAbUMAABKAgAAxPuC8yaU7T8EP2VQhUHdPwAAAD/UAQAAAAAAAAG2DAAASgIAAMT7gvMmlO0/BD9lUIVB3T8AAAA/1AEAAAAAAAABtwwAAEoCAADmYv/sdY3kP6isS776XuM/AAAAPwAAAAAAAAAAAbgMAABKAgAA5mL/7HWN5D+orEu++l7jPwAAAD8QAAAAAAAAAAG5DAAASgIAAOZi/+x1jeQ/qKxLvvpe4z8AAAA/EAAAAAAAAAABugwAAEoCAADmYv/sdY3kP6isS776XuM/AAAAPyAAAAAAAAAAAbsMAABKAgAAwikQCpGg5D8H3KKBV3njPwAAAD8gAAAAAAAAAAG8DAAASgIAAMIpEAqRoOQ/cmyuTw2P4z8AAAA/PwAAAAAAAAABvQwAAEoCAACQkWYwEpzkP6Z46PJet+M/AAAAPz8AAAAAAAAAAb4MAABKAgAANMd9MzSU5D9VduJuv/DjPwAAAD9PAAAAAAAAAAG/DAAASgIAAKRk61zXh+Q/iMZQzoc25D8AAAA/XgAAAAAAAAABwAwAAEoCAAAiaMM8mnzkPwFAeR+EguQ/AAAAP14AAAAAAAAAAcEMAABKAgAAatPxQt5s5D+tgadXW9nkPwAAAD9eAAAAAAAAAAHCDAAASgIAAMKkiv9BXuQ/WsPVjzIw5T8AAAA/fQAAAAAAAAABwwwAAEoCAACuRdAIqEbkPxSq7I7Zn+U/AAAAP30AAAAAAAAAAcQMAABKAgAAtrLqfk0x5D+0ima8V/vlPwAAAD99AAAAAAAAAAHFDAAASgIAAMyFb6sSHeQ/YcyU9C5S5j8AAAA/nQAAAAAAAAABxgwAAEoCAAAIizP7NgzkP1PzSGLDkeY/AAAAP50AAAAAAAAAAccMAABKAgAArsBK/lgE5D+9x4js78TmPwAAAD+dAAAAAAAAAAHIDAAASgIAAK7ASv5YBOQ/vceI7O/E5j8AAAA/rAAAAAAAAAAByQwAAEoCAACuwEr+WATkP73HiOzvxOY/AAAAP6wAAAAAAAAAAcoMAABKAgAArsBK/lgE5D+9x4js78TmPwAAAD/MAAAAAAAAAAHLDAAASgIAAGQzpk7NN+M/7yfIPJOA5z8AAAA/AAAAAAAAAAABzAwAAEoCAABkM6ZOzTfjP+8nyDyTgOc/AAAAPxAAAAAAAAAAAc0MAABKAgAAZDOmTs034z/vJ8g8k4DnPwAAAD8QAAAAAAAAAAHODAAASgIAAIZslTGyJOM/gh8l58ql5z8AAAA/LwAAAAAAAAABzwwAAEoCAADO18M39hTjP3MCpZjox+c/AAAAPy8AAAAAAAAAAdAMAABKAgAAGEPyPToF4z9YhHA/re7nPwAAAD8vAAAAAAAAAAHRDAAASgIAAG4Ui/qd9uI/fy/216Ub6D8AAAA/TgAAAAAAAAAB0gwAAEoCAADsF2PaYOviP5l5x2VFTeg/AAAAP04AAAAAAAAAAdMMAABKAgAAdoGlcEPh4j/OyTXFDZPoPwAAAD9OAAAAAAAAAAHUDAAASgIAAFy10AME3+I/ls3MEpfg6D8AAAA/XgAAAAAAAAAB1QwAAEoCAADE5SO3AejiP09wr1XHMuk/AAAAP14AAAAAAAAAAdYMAABKAgAAfHr1sL334j/wUCmDRY7pPwAAAD99AAAAAAAAAAHXDAAASgIAAEzbmxe5CeM/q/MLxnXg6T8AAAA/fQAAAAAAAAAB2AwAAEoCAABS1OtXMyDjPz0vnSwkI+o/AAAAP40AAAAAAAAAAdkMAABKAgAAcpkQBe044z/5jUuz3VfqPwAAAD+NAAAAAAAAAAHaDAAASgIAANJcSUJFV+M/ccM/SGOG6j8AAAA/nAAAAAAAAAAB2wwAAEoCAADQ6H4MGoPjPxMcUf3zpuo/AAAAP5wAAAAAAAAAAdwMAABKAgAAKD+d08y24z8fwTnEw7/qPwAAAD+7AAAAAAAAAAHdDAAASgIAAECXpwrh5OM/VIk/q57K6j8AAAA/uwAAAAAAAAAB3gwAAEoCAAAuvXIelg/kP8DVFr3dwuo/AAAAP7sAAAAAAAAAAd8MAABKAgAALEmo6Go75D9WRQvvJ63qPwAAAD/bAAAAAAAAAAHgDAAASgIAACrV3bI/Z+Q/R6AiKFiU6j8AAAA/2wAAAAAAAAAB4QwAAEoCAAAMlT4Q1ZDkP9BqLpPSZeo/AAAAP9sAAAAAAAAAAeIMAABKAgAA4u40t0q55D/EgREQjC/qPwAAAD/6AAAAAAAAAAHjDAAASgIAAISwgYRB3eQ/xvmol5706T8AAAA/+gAAAAAAAAAB5AwAAEoCAACy2xDoGvfkP2mGHRjLvOk/AAAAP/oAAAAAAAAAAeUMAABKAgAAaHDi4dYG5T/I6demw37pPwAAAD8KAQAAAAAAAAHmDAAASgIAAPjSdLgzE+U/k5lpR/s46T8AAAA/CgEAAAAAAAAB5wwAAEoCAABsaTIiUR3lPx0gQfb+7Og/AAAAPyYBAAAAAAAAAegMAABKAgAAoAHc+88h5T+K5K+PUKroPwAAAD8mAQAAAAAAAAHpDAAASgIAAK5nRrLvIuU/6kdqHkls6D8AAAA/JgEAAAAAAAAB6gwAAEoCAABsaTIiUR3lPy3pu5ePN+g/AAAAP0UBAAAAAAAAAesMAABKAgAAHgW025IW5T9XyKT7IwzoPwAAAD9FAQAAAAAAAAHsDAAASgIAAJwIjLtVC+U/Lx0fYyvf5z8AAAA/RQEAAAAAAAAB7QwAAEoCAAAAQI8u2f3kPxbTTdWLrec/AAAAP2QBAAAAAAAAAe4MAABKAgAALt/ox93r5D+RPKU1rYPnPwAAAD9kAQAAAAAAAAHvDAAASgIAAByALtFD1OQ/7+OTgBxj5z8AAAA/ZAEAAAAAAAAB8AwAAEoCAAAKIXTaqbzkP+I+q7lMSuc/AAAAP3QBAAAAAAAAAfEMAABKAgAA3vXkdtCi5D/j+nb91SznPwAAAD90AQAAAAAAAAHyDAAASgIAAJb+gKa3huQ/ru48WoQE5z8AAAA/kwEAAAAAAAAB8wwAAEoCAAACo56P4GPkP8lscbO/3eY/AAAAP5MBAAAAAAAAAfQMAABKAgAAHuM9Mks65D/YifEBorvmPwAAAD+TAQAAAAAAAAH1DAAASgIAABTxnbFWDeQ/RpKUV2qW5j8AAAA/sgEAAAAAAAAB9gwAAEoCAABmyeYtQOjjP6M5g6LZdeY/AAAAP7IBAAAAAAAAAfcMAABKAgAAxAeaYEnE4z8RQib4oVDmPwAAAD+yAQAAAAAAAAH4DAAASgIAAO6to7nTm+M/Ef7xOysz5j8AAAA/0gEAAAAAAAAB+QwAAEoCAADK7y7Mn2zjP0iCw2aPIOY/AAAAP9IBAAAAAAAAAfoMAABKAgAA2sljuOpB4z+Mq31YwybmPwAAAD/SAQAAAAAAAAH7DAAASgIAACqirDTUHOM/6drUGyBB5j8AAAA/8QEAAAAAAAAB/AwAAEoCAADWRN6tm//iPxCGWrQYbuY/AAAAP/EBAAAAAAAAAf0MAABKAgAAqhlPSsLl4j9gmDEpk6rmPwAAAD/xAQAAAAAAAAH+DAAASgIAAOgeE5rm1OI/DdpfYWoB5z8AAAA/AQIAAAAAAAAB/wwAAEoCAADoHhOa5tTiPw3aX2FqAec/AAAAPwECAAAAAAAAAQANAABKAgAA6B4TmubU4j8N2l9hagHnPwAAAD8BAgAAAAAAAAEBDQAASgIAAOgeE5rm1OI/DdpfYWoB5z8AAAA/IAIAAAAAAAABAg0AAEoCAAAckemlZ0LlPwdUOglqPuM/AAAAPwAAAAAAAAAAAQMNAABKAgAAHJHppWdC5T8HVDoJaj7jPwAAAD8QAAAAAAAAAAEEDQAASgIAAByR6aVnQuU/B1Q6CWo+4z8AAAA/EAAAAAAAAAABBQ0AAEoCAABq9WfsJUnlP1hmEX7keuM/AAAAPy4AAAAAAAAAAQYNAABKAgAAno0RxqRN5T/d/Lkdw6TjPwAAAD8uAAAAAAAAAAEHDQAASgIAAPpX+sKCVeU/sx3RuS7Q4z8AAAA/LgAAAAAAAAABCA0AAEoCAACKuoyZ32HlP7OlOTIcC+Q/AAAAP00AAAAAAAAAAQkNAABKAgAAQE9ek5tx5T8PGcWx70LkPwAAAD9NAAAAAAAAAAEKDQAASgIAAEZIrtMViOU/1xxc/3iQ5D8AAAA/TQAAAAAAAAABCw0AAEoCAACA2aftDqPlP1CWhFB13OQ/AAAAP10AAAAAAAAAAQwNAABKAgAA+Gi1l6bD5T9aw9WPMjDlPwAAAD9dAAAAAAAAAAENDQAASgIAAEBgGWi/3+U/xNtJ1tWA5T8AAAA/fAAAAAAAAAABDg0AAEoCAAAsjZQ7+vPlP/kruDWexuU/AAAAP3wAAAAAAAAAAQ8NAABKAgAA7ofQ69UE5j9xYazKI/XlPwAAAD98AAAAAAAAAAEQDQAASgIAAKQcouWRFOY/wC9PgycU5j8AAAA/mwAAAAAAAAABEQ0AAEoCAACkHKLlkRTmP8AvT4MnFOY/AAAAP5sAAAAAAAAAARINAABKAgAApByi5ZEU5j/AL0+DJxTmPwAAAD+bAAAAAAAAAAETDQAASgIAAKQcouWRFOY/wC9PgycU5j8AAAA/mwAAAAAAAAABFA0AAEoCAADgMiEK2nHmP7objplBWOc/AAAAPwAAAAAAAAAAARUNAABKAgAA4DIhCtpx5j+6G46ZQVjnPwAAAD8QAAAAAAAAAAEWDQAASgIAAPYFpjafXeY/7yfIPJOA5z8AAAA/EAAAAAAAAAABFw0AAEoCAAD+csCsREjmPxbTTdWLrec/AAAAPz0AAAAAAAAAARgNAABKAgAASN7usog45j9K34d43dXnPwAAAD89AAAAAAAAAAEZDQAASgIAAN6tm/+KL+Y/0nUwGLz/5z8AAAA/TQAAAAAAAAABGg0AAEoCAADE4caSSy3mP7X3+76AJug/AAAAP00AAAAAAAAAARsNAABKAgAAFEZF2Qk05j9xVqpFOlvoPwAAAD9cAAAAAAAAAAEcDQAASgIAAL50rBymQuY/A5I7rOid6D8AAAA/XAAAAAAAAAABHQ0AAEoCAADCbfxcIFnmP9n2hgTL5ug/AAAAP3sAAAAAAAAAAR4NAABKAgAA/P71dhl05j9e0WNgIC7pPwAAAD97AAAAAAAAAAEfDQAASgIAAE5cxP1RkeY/oIKGykFv6T8AAAA/ewAAAAAAAAABIA0AAEoCAACiuZKEiq7mP02AgEaiqOk/AAAAP5sAAAAAAAAAASENAABKAgAAOBV1m2HR5j9nylHUQdrpPwAAAD+bAAAAAAAAAAEiDQAASgIAAOY8LB949uY/+8Gufnn/6T8AAAA/mwAAAAAAAAABIw0AAEoCAACuMLgPzh3nP/kF4zrwHOo/AAAAP7oAAAAAAAAAASQNAABKAgAAbL7ZSQRE5z+NuQspsSTqPwAAAD+6AAAAAAAAAAElDQAASgIAAA6AJhf7Z+c/PS+dLCQj6j8AAAA/ugAAAAAAAAABJg0AAEoCAACUdZ53sonnP1jxBULWGeo/AAAAP8oAAAAAAAAAAScNAABKAgAA6NJs/uqm5z+PdddsOgfqPwAAAD/KAAAAAAAAAAEoDQAASgIAAC7K0M4Dw+c/4LsRrVDr6T8AAAA/6QAAAAAAAAABKQ0AAEoCAAB0wTSfHN/nP6yv1wn/wuk/AAAAP+kAAAAAAAAAASoNAABKAgAAerqE35b15z92o51mrZrpPwAAAD/pAAAAAAAAAAErDQAASgIAAFiBlfyxCOg/DM9d3IBn6T8AAAA/CAEAAAAAAAABLA0AAEoCAAACsPw/ThfoP+Mj2EOIOuk/AAAAPwgBAAAAAAAAAS0NAABKAgAAoHj5zMok6D+IsEzEtALpPwAAAD8IAQAAAAAAAAEuDQAASgIAAAapTIDILeg/iCjkS8fH6D8AAAA/JwEAAAAAAAABLw0AAEoCAABw2Z8zxjboP30/x8iAkeg/AAAAPycBAAAAAAAAATANAABKAgAAzKOIMKQ+6D8ezDtJrVnoPwAAAD8nAQAAAAAAAAExDQAASgIAAAyinMBCROg/VwzZt5op6D8AAAA/RwEAAAAAAAABMg0AAEoCAAAmbnEtgkboPy9hUx+i/Oc/AAAAP0cBAAAAAAAAATMNAABKAgAADKKcwEJE6D+pyqp/w9LnPwAAAD9HAQAAAAAAAAE0DQAASgIAAMyjiDCkPug/db5w3HGq5z8AAAA/VgEAAAAAAAABNQ0AAEoCAABiczV9pjXoP5+dWUAGf+c/AAAAP1YBAAAAAAAAATYNAABKAgAA7tx3E4kr6D+6G46ZQVjnPwAAAD91AQAAAAAAAAE3DQAASgIAAISsJGCLIug/C2LI2Vc85z8AAAA/dQEAAAAAAAABOA0AAEoCAAAcfNGsjRnoP/683xKII+c/AAAAP3UBAAAAAAAAATkNAABKAgAAgLPUHxEM6D81QbE97BDnPwAAAD+VAQAAAAAAAAE6DQAASgIAAOLq15KU/uc/1hFaeo/25j8AAAA/lQEAAAAAAAABOw0AAEoCAABGItsFGPHnP9jNJb4Y2eY/AAAAP5UBAAAAAAAAATwNAABKAgAAnPNzwnvi5z9sPRrwYsPmPwAAAD+0AQAAAAAAAAE9DQAASgIAAPLEDH/f0+c/9EtaF1Sy5j8AAAA/tAEAAAAAAAABPg0AAEoCAABwyOReosjnP3tamj5FoeY/AAAAP7QBAAAAAAAAAT8NAABKAgAA0v/n0SW75z9T80hiw5HmPwAAAD/EAQAAAAAAAAFADQAASgIAAAKfQWsqqec/Koz3hUGC5j8AAAA/xAEAAAAAAAABQQ0AAEoCAACuQXPk8YvnP1OvFKZMdOY/AAAAP+MBAAAAAAAAAUINAABKAgAAkHxONzhz5z/NXKDC5GfmPwAAAD/jAQAAAAAAAAFDDQAASgIAAGJRv9NeWec/6B4J2JZe5j8AAAA/4wEAAAAAAAABRA0AAEoCAAB4JEQAJEXnP0YKLN98W+Y/AAAAPwICAAAAAAAAAUUNAABKAgAAml0z4wgy5z+l9U7mYljmPwAAAD8CAgAAAAAAAAFGDQAASgIAAKLKTVmuHOc/VGvg6dVW5j8AAAA/AgIAAAAAAAABRw0AAEoCAABoOVQ/tQHnP1Rr4OnVVuY/AAAAPyECAAAAAAAAAUgNAABKAgAA1N1xKN7e5j+l9U7mYljmPwAAAD8hAgAAAAAAAAFJDQAASgIAAEzo+ccmveY/iTPm0LBh5j8AAAA/IQIAAAAAAAABSg0AAEoCAAASVwCuLaLmP7/767eLbOY/AAAAPzECAAAAAAAAAUsNAABKAgAAAPhFt5OK5j/nYj2UDXzmPwAAAD8xAgAAAAAAAAFMDQAASgIAABbLyuNYduY/U/NIYsOR5j8AAAA/UAIAAAAAAAABTQ0AAEoCAAD2BaY2n13mP6PB6xrHsOY/AAAAP1ACAAAAAAAAAU4NAABKAgAA/nLArERI5j9Re7HasMzmPwAAAD9QAgAAAAAAAAFPDQAASgIAAC4SGkZJNuY/8dPCj0Ht5j8AAAA/bwIAAAAAAAABUA0AAEoCAACcr4dv7CnmP5Qs1ETSDec/AAAAP28CAAAAAAAAAVENAABKAgAAUEsJKS4j5j/IOA7oIzbnPwAAAD9vAgAAAAAAAAFSDQAASgIAAELlnnIOIuY/7+OTgBxj5z8AAAA/fwIAAAAAAAABUw0AAEoCAABC5Z5yDiLmP+/jk4AcY+c/AAAAP38CAAAAAAAAAVQNAABKAgAAQuWecg4i5j/v45OAHGPnPwAAAD9/AgAAAAAAAAFVDQAASgIAAELlnnIOIuY/7+OTgBxj5z8AAAA/ngIAAAAAAAABVg0AAEoCAACcN2AVC5vpPwn9PAhWb6Q/AAAAPwAAAAAAAAAAAVcNAABKAgAAmMOV39/G6T/j8q89IhWmPwAAAD8uAAAAAAAAAAFYDQAASgIAAJjDld/fxuk/4/KvPSIVpj8AAAA/LgAAAAAAAAABWQ0AAEoCAACYw5Xf38bpP+Pyrz0iFaY/AAAAPy4AAAAAAAAAAVoNAABKAgAAmMOV39/G6T/j8q89IhWmPwAAAD8uAAAAAAAAAAFbDQAASgIAAELy/CJ81ek/qYN+b4p5qT8AAAA/TgAAAAAAAAABXA0AAEoCAABcvtGPu9fpPx9RrG3YWKo/AAAAP04AAAAAAAAAAV0NAABKAgAAdoqm/PrZ6T/DsnyHZZurPwAAAD9dAAAAAAAAAAFeDQAASgIAAITwELMa2+k/bRRNofLdrD8AAAA/XQAAAAAAAAABXw0AAEoCAACqIlDWed7pP2FUkWReta4/AAAAP20AAAAAAAAAAWANAABKAgAA7CBkZhjk6T9gXo0vpKmwPwAAAD9tAAAAAAAAAAFhDQAASgIAAC4fePa26ek/OlQAZXBPsj8AAAA/jAAAAAAAAAABYg0AAEoCAABgtyHQNe7pP5D3/rbU6LM/AAAAP4wAAAAAAAAAAWMNAABKAgAAorU1YNTz6T94klqzcKe1PwAAAD+cAAAAAAAAAAFkDQAASgIAAMrndIMz9+k/tOuHdzUPtz8AAAA/nAAAAAAAAAABZQ0AAEoCAADks0nwcvnpP/rpnQLKj7g/AAAAP6sAAAAAAAAAAWYNAABKAgAA1k3fOVP46T8qnuL/vt65PwAAAD+rAAAAAAAAAAFnDQAASgIAANZN3zlT+Ok/cJz4ilNfuz8AAAA/ywAAAAAAAAABaA0AAEoCAAC8gQrNE/bpP4YGbPqofLw/AAAAP8sAAAAAAAAAAWkNAABKAgAAfIP2PHXw6T90gSUVj0+9PwAAAD/LAAAAAAAAAAFqDQAASgIAAHyD9jx18Ok/Og0l2wXYvT8AAAA/2gAAAAAAAAABaw0AAEoCAABuHYyGVe/pP1RX9milCb4/AAAAP9oAAAAAAAAAAWwNAABKAgAAuIi6jJnf6T9m3DxOvza9PwAAAD/6AAAAAAAAAAFtDQAASgIAALiIuoyZ3+k/Ztw8Tr82vT8AAAA/+gAAAAAAAAABbg0AAEoCAAC4iLqMmd/pP2bcPE6/Nr0/AAAAP/oAAAAAAAAAAW8NAABKAgAAuIi6jJnf6T9m3DxOvza9PwAAAD/6AAAAAAAAAAFwDQAASgIAADgRGHerFuo/mRQ8lEOApT8AAAA/AAAAAAAAAAABcQ0AAEoCAAA4ERh3qxbqP5kUPJRDgKU/AAAAPw8AAAAAAAAAAXINAABKAgAAOBEYd6sW6j+ZFDyUQ4ClPwAAAD8PAAAAAAAAAAFzDQAASgIAADgRGHerFuo/mRQ8lEOApT8AAAA/HwAAAAAAAAABdA0AAEoCAAA4ERh3qxbqP5kUPJRDgKU/AAAAPx8AAAAAAAAAAXUNAABKAgAAOBEYd6sW6j+ZFDyUQ4ClPwAAAD8fAAAAAAAAAAF2DQAASgIAADgRGHerFuo/mRQ8lEOApT8AAAA/HwAAAAAAAAABdw0AAEoCAACY1FC0AzXqP4tvU81zZ6U/AAAAPz4AAAAAAAAAAXgNAABKAgAAdpth0R5I6j/vsmt6tj2kPwAAAD9dAAAAAAAAAAF5DQAASgIAAJRghn7YYOo/cUBVtZhFoz8AAAA/XQAAAAAAAAABeg0AAEoCAACM82sIM3bqP9ODbWLbG6I/AAAAP10AAAAAAAAAAXsNAABKAgAAhoZRko2L6j99ABHyLG6hPwAAAD99AAAAAAAAAAF8DQAASgIAADC1uNUpmuo/VxFXnb0joT8AAAA/fQAAAAAAAAABfQ0AAEoCAAC+F0ushqbqPzfHhQ8e8qA/AAAAP30AAAAAAAAAAX4NAABKAgAANK4IFqSw6j9vWygrXVWhPwAAAD+MAAAAAAAAAAF/DQAASgIAAI548RKCuOo/yd6EmwsDoj8AAAA/jAAAAAAAAAABgA0AAEoCAADQdgWjIL7qP33lPXxoXqM/AAAAP6wAAAAAAAAAAYENAABKAgAA7ELaD2DA6j+Lb1PNc2elPwAAAD+sAAAAAAAAAAGCDQAASgIAAOxC2g9gwOo/v+gic+66pz8AAAA/rAAAAAAAAAABgw0AAEoCAAC2qjA24bvqP0VAZsJHo6o/AAAAP8sAAAAAAAAAAYQNAABKAgAAQBRzzMOx6j8vwO5IH1KuPwAAAD/LAAAAAAAAAAGFDQAASgIAAMx9tWKmp+o/xIbSZiJwsT8AAAA/ywAAAAAAAAABhg0AAEoCAABW5/f4iJ3qP5yc532kAbQ/AAAAP+oAAAAAAAAAAYcNAABKAgAA0urP2EuS6j/gup/q7m22PwAAAD/qAAAAAAAAAAGIDQAASgIAAHgg59ttiuo/7kS1O/p2uD8AAAA/6gAAAAAAAAABiQ0AAEoCAAACiilyUIDqP1CNnFQuKbo/AAAAP/oAAAAAAAAAAYoNAABKAgAAgI0BUhN16j+Yi7Lfwqm7PwAAAD/6AAAAAAAAAAGLDQAASgIAAMr4L1hXZeo/xj/33Lf4vD8AAAA/GQEAAAAAAAABjA0AAEoCAADK+C9YV2XqP8Y/99y3+Lw/AAAAPxkBAAAAAAAAAY0NAABKAgAAyvgvWFdl6j/GP/fct/i8PwAAAD8ZAQAAAAAAAAGODQAASgIAAMr4L1hXZeo/xj/33Lf4vD8AAAA/KQEAAAAAAAABjw0AAEoCAAAOTfWYjx3mP0NHNDXsb9I/AAAAPwAAAAAAAAAAAZANAABKAgAADk31mI8d5j9DRzQ17G/SPwAAAD8PAAAAAAAAAAGRDQAASgIAAA5N9ZiPHeY/Q0c0Nexv0j8AAAA/DwAAAAAAAAABkg0AAEoCAAAOTfWYjx3mP0NHNDXsb9I/AAAAPx8AAAAAAAAAAZMNAABKAgAANH80vO4g5j90Yz/JGA7TPwAAAD8fAAAAAAAAAAGUDQAASgIAAFyxc99NJOY/gZCQCNZh0z8AAAA/PgAAAAAAAAABlQ0AAEoCAAB4fUhMjSbmP1Y5EB0vyNM/AAAAPz4AAAAAAAAAAZYNAABKAgAAeH1ITI0m5j8r4o8xiC7UPwAAAD9OAAAAAAAAAAGXDQAASgIAAGoX3pVtJeY/KfJgImOk1D8AAAA/TgAAAAAAAAABmA0AAEoCAABqF96VbSXmP8gWDwxYHdU/AAAAP04AAAAAAAAAAZkNAABKAgAAQuWecg4i5j9mO731TJbVPwAAAD9tAAAAAAAAAAGaDQAASgIAAPSAICxQG+Y/wjax7Q0J1j8AAAA/bQAAAAAAAAABmw0AAEoCAACYtjcvchPmP7OhmRcZZtY/AAAAP20AAAAAAAAAAZwNAABKAgAAVrgjn9MN5j96pTBlorPWPwAAAD+MAAAAAAAAAAGdDQAASgIAABa6Dw81COY/UsZHAQ7f1j8AAAA/jAAAAAAAAAABng0AAEoCAADUu/t+lgLmP71WU8/D9NY/AAAAP4wAAAAAAAAAAZ8NAABKAgAArom8Wzf/5T+9VlPPw/TWPwAAAD+sAAAAAAAAAAGgDQAASgIAAPztOqL1BeY/vVZTz8P01j8AAAA/rAAAAAAAAAABoQ0AAEoCAAD87Tqi9QXmP71WU8/D9NY/AAAAP6wAAAAAAAAAAaINAABKAgAA/O06ovUF5j+9VlPPw/TWPwAAAD+sAAAAAAAAAAGjDQAASgIAAPztOqL1BeY/vVZTz8P01j8AAAA/rAAAAAAAAAABpA0AAEoCAACgNA16O2zmP8S5SvoJaNM/AAAAPwAAAAAAAAAAAaUNAABKAgAAoDQNejts5j/EuUr6CWjTPwAAAD8fAAAAAAAAAAGmDQAASgIAAKA0DXo7bOY/xLlK+glo0z8AAAA/HwAAAAAAAAABpw0AAEoCAACgNA16O2zmP8S5SvoJaNM/AAAAPx8AAAAAAAAAAagNAABKAgAAHjjlWf5g5j9+oGH5sNfTPwAAAD8+AAAAAAAAAAGpDQAASgIAAARsEO2+XuY/6TBtx2bt0z8AAAA/PgAAAAAAAAABqg0AAEoCAADonzuAf1zmP3CD4arO+dM/AAAAPz4AAAAAAAAAAasNAABKAgAA3DnRyV9b5j+Y6jKHUAnUPwAAAD9eAAAAAAAAAAGsDQAASgIAACqeTxAeYuY/wVGEY9IY1D8AAAA/XgAAAAAAAAABrQ0AAEoCAACUzqLDG2vmP0ak+EY6JdQ/AAAAP14AAAAAAAAAAa4NAABKAgAAIjE1mnh35j9GpPhGOiXUPwAAAD9tAAAAAAAAAAGvDQAASgIAAPSR2wB0ieY/K+KPMYgu1D8AAAA/bQAAAAAAAAABsA0AAEoCAAD6iitB7p/mPxEgJxzWN9Q/AAAAP40AAAAAAAAAAbENAABKAgAACurlN4i35j/1Xb4GJEHUPwAAAD+NAAAAAAAAAAGyDQAASgIAABDjNXgCzuY/OId4+FdH1D8AAAA/nAAAAAAAAAABsw0AAEoCAADuqUaVHeHmPx3FD+OlUNQ/AAAAP5wAAAAAAAAAAbQNAABKAgAAvgrt+xjz5j/LftWij2zUPwAAAD+sAAAAAAAAAAG1DQAASgIAAJ7R/Rg0Buc/2SO+aV+F1D8AAAA/rAAAAAAAAAABtg0AAEoCAABIAGVc0BTnP+XIpjAvntQ/AAAAP8sAAAAAAAAAAbcNAABKAgAAospNWa4c5z/WqybiTMDUPwAAAD/LAAAAAAAAAAG4DQAASgIAALyWIsbtHuc/yY6mk2ri1D8AAAA/ywAAAAAAAAABuQ0AAEoCAAC8liLG7R7nP7txJkWIBNU/AAAAP9gAAAAAAAAAAboNAABKAgAAVGbPEvAV5z/wfWDo2SzVPwAAAD/YAAAAAAAAAAG7DQAASgIAAAYCUcwxD+c/Ccgxdnle1T8AAAA/9wAAAAAAAAABvA0AAEoCAACEBSms9APnP+HoSBLlidU/AAAAP/cAAAAAAAAAAb0NAABKAgAA2NbBaFj15j+2CWCuULXVPwAAAD/3AAAAAAAAAAG+DQAASgIAABbchbh85OY/BtgCZ1TU1T8AAAA/FgEAAAAAAAABvw0AAEoCAABEe99RgdLmP/m6ghhy9tU/AAAAPxYBAAAAAAAAAcANAABKAgAAWk5kfka+5j8FYGvfQQ/WPwAAAD8WAQAAAAAAAAHBDQAASgIAAGC7fvTrqOY/ztuZtN0h1j8AAAA/NQEAAAAAAAABwg0AAEoCAABcwi60cZLmP3Hwdq33JNY/AAAAPzUBAAAAAAAAAcMNAABKAgAAcpWz4DZ+5j8SBVSmESjWPwAAAD81AQAAAAAAAAHEDQAASgIAAK6adzBbbeY/jLLfwqkb1j8AAAA/VQEAAAAAAAABxQ0AAEoCAADO02YTQFrmP6Z0SNhbEtY/AAAAP1UBAAAAAAAAAcYNAABKAgAAMgtqhsNM5j885DwKpvzVPwAAAD9VAQAAAAAAAAHHDQAASgIAADILaobDTOY/POQ8Cqb81T8AAAA/ZAEAAAAAAAAByA0AAEoCAAAyC2qGw0zmPzzkPAqm/NU/AAAAP2QBAAAAAAAAAckNAABKAgAAMgtqhsNM5j885DwKpvzVPwAAAD9kAQAAAAAAAAHKDQAASgIAAIxhiE12gOY/Qc+crdmq0j8AAAA/AAAAAAAAAAAByw0AAEoCAACMYYhNdoDmP0HPnK3ZqtI/AAAAPx8AAAAAAAAAAcwNAABKAgAAjGGITXaA5j9Bz5yt2arSPwAAAD8fAAAAAAAAAAHNDQAASgIAAIxhiE12gOY/Qc+crdmq0j8AAAA/HwAAAAAAAAABzg0AAEoCAABOXMT9UZHmP8Yx4oEcLdM/AAAAPz4AAAAAAAAAAc8NAABKAgAA3r5W1K6d5j8xwu1P0kLTPwAAAD8+AAAAAAAAAAHQDQAASgIAAKK5koSKruY/+j0cJW5V0z8AAAA/PgAAAAAAAAAB0Q0AAEoCAAC0GE17JMbmPz1n1haiW9M/AAAAP04AAAAAAAAAAdINAABKAgAAZEAE/zrr5j9ZKT8sVFLTPwAAAD9eAAAAAAAAAAHTDQAASgIAADqa+qWwE+c/CVucc1Az0z8AAAA/XgAAAAAAAAAB1A0AAEoCAAAQ9PBMJjznPwrTM/ti+NI/AAAAP30AAAAAAAAAAdUNAABKAgAA8rNRqrtl5z/i43mm863SPwAAAD99AAAAAAAAAAHWDQAASgIAAPKzUaq7Zec/4uN5pvOt0j8AAAA/fQAAAAAAAAAB1w0AAEoCAADys1Gqu2XnP+LjeabzrdI/AAAAP30AAAAAAAAAAdgNAABKAgAA8rNRqrtl5z/i43mm863SPwAAAD+NAAAAAAAAAAHZDQAASgIAAOLmem7eQ+s/K3X6Ll8D0j8AAAA/AAAAAAAAAAAB2g0AAEoCAADi5npu3kPrPyt1+i5fA9I/AAAAPxAAAAAAAAAAAdsNAABKAgAA4uZ6bt5D6z8rdfouXwPSPwAAAD8QAAAAAAAAAAHcDQAASgIAAA4SCtK3Xes/Q7/LvP400j8AAAA/LwAAAAAAAAAB3Q0AAEoCAADgcrA4s2/rPyn9YqdMPtI/AAAAPy8AAAAAAAAAAd4NAABKAgAADJ4/nIyJ6z9tJh2ZgETSPwAAAD8vAAAAAAAAAAHfDQAASgIAAGD7DSPFpus/UmS0g85N0j8AAAA/PwAAAAAAAAAB4A0AAEoCAADYihvNXMfrPzeiS24cV9I/AAAAP04AAAAAAAAAAeENAABKAgAAYoCTLRTp6z/YtihnNlrSPwAAAD9OAAAAAAAAAAHiDQAASgIAAPjbdUTrC+w/essFYFBd0j8AAAA/XgAAAAAAAAAB4w0AAEoCAAC+zwE1QTPsP730v1GEY9I/AAAAP14AAAAAAAAAAeQNAABKAgAASMV5lfhU7D8AHnpDuGnSPwAAAD9yAAAAAAAAAAHlDQAASgIAAMJUhz+Qdew/ojJXPNJs0j8AAAA/cgAAAAAAAAAB5g0AAEoCAADWs0E2Ko3sP+RbES4Gc9I/AAAAP3IAAAAAAAAAAecNAABKAgAAmK595gWe7D9DRzQ17G/SPwAAAD+RAAAAAAAAAAHoDQAASgIAAByrpQZDqew/Q0c0Nexv0j8AAAA/kQAAAAAAAAAB6Q0AAEoCAABOQ0/gwa3sP4dw7iYgdtI/AAAAP5EAAAAAAAAAAeoNAABKAgAAdnWOAyGx7D9rroURbn/SPwAAAD+xAAAAAAAAAAHrDQAASgIAAHZ1jgMhsew/r9c/A6KF0j8AAAA/sQAAAAAAAAAB7A0AAEoCAAB2dY4DIbHsP9U+kd8jldI/AAAAP7EAAAAAAAAAAe0NAABKAgAADEU7UCOo7D9Bz5yt2arSPwAAAD/AAAAAAAAAAAHuDQAASgIAAJiufeYFnuw/1cb5VxHQ0j8AAAA/wAAAAAAAAAAB7w0AAEoCAAAkGMB86JPsP5AlqN7KBNM/AAAAP+AAAAAAAAAAAfANAABKAgAAnhuYXKuI7D8VAIU6IEzTPwAAAD/gAAAAAAAAAAHxDQAASgIAAARTm88ue+w/fxj5gMOc0z8AAAA/7wAAAAAAAAAB8g0AAEoCAABoip5Csm3sPxGYvqPo/NM/AAAAP+8AAAAAAAAAAfMNAABKAgAA5I12InVi7D9ELGG/J2DUPwAAAD//AAAAAAAAAAH0DQAASgIAAGCRTgI4V+w/oSdVt+jS1D8AAAA//wAAAAAAAAAB9Q0AAEoCAADelCbi+kvsP4J1vZIRUtU/AAAAPx4BAAAAAAAAAfYNAABKAgAAhMo95RxE7D8UfestJO3VPwAAAD8eAQAAAAAAAAH3DQAASgIAAELMKVV+Puw/9spTCU1s1j8AAAA/HgEAAAAAAAAB+A0AAEoCAABCzClVfj7sP/bKUwlNbNY/AAAAPz0BAAAAAAAAAfkNAABKAgAAQswpVX4+7D/2ylMJTWzWPwAAAD89AQAAAAAAAAH6DQAASgIAAELMKVV+Puw/9spTCU1s1j8AAAA/PQEAAAAAAAAB+w0AAEoCAADUooZhBh/sPxooty/kIuA/AAAAPwAAAAAAAAAAAfwNAABKAgAA1KKGYQYf7D8aKLcv5CLgPwAAAD8QAAAAAAAAAAH9DQAASgIAANSihmEGH+w/Gii3L+Qi4D8AAAA/EAAAAAAAAAAB/g0AAEoCAABmeeNtjv/rP4T89rkQVuA/AAAAPx8AAAAAAAAAAf8NAABKAgAAsOQRdNLv6z/HaeVnu3ngPwAAAD8fAAAAAAAAAAEADgAASgIAAPhPQHoW4Os/Mj4l8ues4D8AAAA/PgAAAAAAAAABAQ4AAEoCAAAo75kTG87rP4FQ/GZi6eA/AAAAP04AAAAAAAAAAQIOAABKAgAAfsAy0H6/6z9zd7DU9ijhPwAAAD9OAAAAAAAAAAEDDgAASgIAANSRy4zisOs/Vj2wNzJt4T8AAAA/TgAAAAAAAAABBA4AAEoCAABg+w0jxabrP9wXjZOHtOE/AAAAP14AAAAAAAAAAQUOAABKAgAAHv35kiah6z9EMAHaKgXiPwAAAD9eAAAAAAAAAAEGDgAASgIAAB79+ZImoes/Xr4GJEFU4j8AAAA/fQAAAAAAAAABBw4AAEoCAACi+SGzY6zrP6FvKY5ileI/AAAAP30AAAAAAAAAAQgOAABKAgAASiiJ9v+66z9oL4wfdcXiPwAAAD99AAAAAAAAAAEJDgAASgIAABqJL137zOs//Cbpyazq4j8AAAA/nAAAAAAAAAABCg4AAEoCAAAu6OlTleTrP3YYqaK7++I/AAAAP5wAAAAAAAAAAQsOAABKAgAAgEW42s0B7D8z7+6wh/XiPwAAAD+cAAAAAAAAAAEMDgAASgIAAMg8HKvmHew/gzUp8Z3Z4j8AAAA/uwAAAAAAAAABDQ4AAEoCAAAamuoxHzvsP5JSqT+At+I/AAAAP7sAAAAAAAAAAQ4OAABKAgAAEi3Qu3lQ7D8aHbWq+ojiPwAAAD+7AAAAAAAAAAEPDgAASgIAAL5bN/8VX+w/Xr4GJEFU4j8AAAA/ywAAAAAAAAABEA4AAEoCAABAWF8fU2rsPw+sL6/GF+I/AAAAP8sAAAAAAAAAAREOAABKAgAApoiy0lBz7D8PJMc22dzhPwAAAD/qAAAAAAAAAAESDgAASgIAAN4gXKzPd+w/tLA7twWl4T8AAAA/6gAAAAAAAAABEw4AAEoCAADeIFysz3fsP4sFth4NeOE/AAAAP+oAAAAAAAAAARQOAABKAgAAtu4ciXB07D87NxNmCVnhPwAAAD8KAQAAAAAAAAEVDgAASgIAACaMirITaOw/IjF2lOBE4T8AAAA/CgEAAAAAAAABFg4AAEoCAABw97i4V1jsP1i1R79EMuE/AAAAPwoBAAAAAAAAARcOAABKAgAAXJj+wb1A7D+b3gGxeDjhPwAAAD8pAQAAAAAAAAEYDgAASgIAADBtb17kJuw/crvkkG1G4T8AAAA/KQEAAAAAAAABGQ4AAEoCAAAeDrVnSg/sP95L8F4jXOE/AAAAPykBAAAAAAAAARoOAABKAgAAMuE5lA/76z87e0cigHbhPwAAAD84AQAAAAAAAAEbDgAASgIAAG7m/eMz6us/LV7H052Y4T8AAAA/OAEAAAAAAAABHA4AAEoCAADs6dXD9t7rP2JqAXfvwOE/AAAAP1gBAAAAAAAAAR0OAABKAgAAkh/txhjX6z9f8mnv3PvhPwAAAD9YAQAAAAAAAAEeDgAASgIAAJ6FV3042Os/URkeXXE74j8AAAA/WAEAAAAAAAABHw4AAEoCAADEt5agl9vrP/4WGNnRdOI/AAAAP3cBAAAAAAAAASAOAABKAgAARrS+wNTm6z//WkyVSJLiPwAAAD93AQAAAAAAAAEhDgAASgIAAEa0vsDU5us//1pMlUiS4j8AAAA/dwEAAAAAAAABIg4AAEoCAABGtL7A1ObrP/9aTJVIkuI/AAAAP4cBAAAAAAAAASMOAABKAgAARrS+wNTm6z//WkyVSJLiPwAAAD+HAQAAAAAAAAEkDgAASgIAAG7R5epZwe4/IOb673Io3z8AAAA/AAAAAAAAAAABJQ4AAEoCAAC4PBTxnbHuP5qThgwLHN8/AAAAPx8AAAAAAAAAASYOAABKAgAAuDwU8Z2x7j+ak4YMCxzfPwAAAD8fAAAAAAAAAAEnDgAASgIAALg8FPGdse4/mpOGDAsc3z8AAAA/LwAAAAAAAAABKA4AAEoCAAA2QOzQYKbuP5ajV/3lkd8/AAAAPy8AAAAAAAAAASkOAABKAgAAAqhC9+Gh7j8cfjRZO9nfPwAAAD9OAAAAAAAAAAEqDgAASgIAALJDxLAjm+4/NeofRZYZ4D8AAAA/TgAAAAAAAAABKw4AAEoCAACm3Vn6A5ruPxps6+taQOA/AAAAP14AAAAAAAAAASwOAABKAgAAmnfvQ+SY7j+tY0iWkmXgPwAAAD9eAAAAAAAAAAEtDgAASgIAAKbdWfoDmu4/nkbIR7CH4D8AAAA/XgAAAAAAAAABLg4AAEoCAADAqS5nQ5zuP+CztvVaq+A/AAAAP30AAAAAAAAAAS8OAABKAgAA9EHYQMKg7j/h9+qx0cjgPwAAAD99AAAAAAAAAAEwDgAASgIAAESmVoeAp+4/+/2Hg/rc4D8AAAA/jQAAAAAAAAABMQ4AAEoCAACSCtXNPq7uPyNl2V987OA/AAAAP40AAAAAAAAAATIOAABKAgAABqGSN1y47j8VBCVVI/HgPwAAAD+cAAAAAAAAAAEzDgAASgIAAJYDJQ65xO4/I2XZX3zs4D8AAAA/nAAAAAAAAAABNA4AAEoCAAB0yjUr1NfuP9PaamPv6uA/AAAAP7sAAAAAAAAAATUOAABKAgAAbF0btS7t7j+dEmV8FODgPwAAAD+7AAAAAAAAAAE2DgAASgIAAFiKlohpAe8/xjWCnB/S4D8AAAA/ywAAAAAAAAABNw4AAEoCAACQG5CiYhzvP+9Yn7wqxOA/AAAAP8sAAAAAAAAAATgOAABKAgAAonpKmfwz7z+ezjDAncLgPwAAAD/bAAAAAAAAAAE5DgAASgIAAMI/b0a2TO8/ChsI0ty64D8AAAA/2wAAAAAAAAABOg4AAEoCAADUnik9UGTvPybdcOeOseA/AAAAP/oAAAAAAAAAATsOAABKAgAA2Jd5fcp67z+PKUj5zangPwAAAD/6AAAAAAAAAAE8DgAASgIAAILG4MBmie8/nor8Ayel4D8AAAA/+gAAAAAAAAABPQ4AAEoCAAAgj91N45bvP00Ajgeao+A/AAAAPxkBAAAAAAAAAT4OAABKAgAAoosFbiCi7z8K19MVZp3gPwAAAD8ZAQAAAAAAAAE/DgAASgIAAPDvg7TeqO8/4m+COeSN4D8AAAA/GQEAAAAAAAABQA4AAEoCAADw74O03qjvP1sdDlZ8geA/AAAAPykBAAAAAAAAAUEOAABKAgAA8O+DtN6o7z9bHQ5WfIHgPwAAAD8pAQAAAAAAAAFCDgAASgIAAPDvg7TeqO8/Wx0OVnyB4D8AAAA/SAEAAAAAAAABQw4AAEoCAADw74O03qjvP1sdDlZ8geA/AAAAP0gBAAAAAAAAAUQOAABKAgAAVBbMUj4t7z8iXpJ3he3ePwAAAD8AAAAAAAAAAAFFDgAASgIAAFQWzFI+Le8/Il6Sd4Xt3j8AAAA/EAAAAAAAAAABRg4AAEoCAABUFsxSPi3vPyJekneF7d4/AAAAPxAAAAAAAAAAAUcOAABKAgAAOkr35f4q7z/cRKl2LF3fPwAAAD8gAAAAAAAAAAFIDgAASgIAAEiwYZweLO8/5nH6temw3z8AAAA/IAAAAAAAAAABSQ4AAEoCAABgfDYJXi7vP2tu8W/6BuA/AAAAPz8AAAAAAAAAAUoOAABKAgAAonpKmfwz7z/+qYLWqEngPwAAAD9OAAAAAAAAAAFLDgAASgIAAP5EM5baO+8/0w7OLouS4D8AAAA/TgAAAAAAAAABTA4AAEoCAABMqbHcmELvP4+xsHG75OA/AAAAP04AAAAAAAAAAU0OAABKAgAAjqfFbDdI7z9KVJO06zbhPwAAAD9eAAAAAAAAAAFODgAASgIAAKhzmtl2Su8/EVgqAnWE4T8AAAA/XgAAAAAAAAABTw4AAEoCAADcC0Sz9U7vP8BVJH7VveE/AAAAP30AAAAAAAAAAVAOAABKAgAA3AtEs/VO7z/AVSR+1b3hPwAAAD99AAAAAAAAAAFRDgAASgIAANwLRLP1Tu8/wFUkftW94T8AAAA/fQAAAAAAAAABUg4AAEoCAADcC0Sz9U7vP8BVJH7VveE/AAAAP30AAAAAAAAAAVMOAABKAgAAaI77Zmgo6T/CiYdJcWXhPwAAAD8AAAAAAAAAAAFUDgAASgIAAGiO+2ZoKOk/womHSXFl4T8AAAA/EAAAAAAAAAABVQ4AAEoCAABojvtmaCjpP8KJh0lxZeE/AAAAPxAAAAAAAAAAAVYOAABKAgAALP0BTW8N6T8VjI3NECzhPwAAAD8fAAAAAAAAAAFXDgAASgIAAHZoMFOz/eg/ZdLHDScQ4T8AAAA/HwAAAAAAAAABWA4AAEoCAAD0awgzdvLoP0vMKjz+++A/AAAAPz4AAAAAAAAAAVkOAABKAgAAftVKyVjo6D8Io3BKyvXgPwAAAD8+AAAAAAAAAAFaDgAASgIAAAo/jV873ug/txgCTj304D8AAAA/TgAAAAAAAAABWw4AAEoCAABgECYcn8/oPz1rdjGlAOE/AAAAP04AAAAAAAAAAVwOAABKAgAAnBXqa8O+6D+2XDYKtBHhPwAAAD9eAAAAAAAAAAFdDgAASgIAAOSAGHIHr+g/ByvZwrcw4T8AAAA/XgAAAAAAAAABXg4AAEoCAABIuBvliqHoP0qYx3BiVOE/AAAAP30AAAAAAAAAAV8OAABKAgAAuFWJDi6V6D/3UY0wTHDhPwAAAD99AAAAAAAAAAFgDgAASgIAAIS93zSvkOg/RyAw6U+P4T8AAAA/fQAAAAAAAAABYQ4AAEoCAABCv8ukEIvoP5ju0qFTruE/AAAAP5wAAAAAAAAAAWIOAABKAgAANllh7vCJ6D9uD+o9v9nhPwAAAD+cAAAAAAAAAAFjDgAASgIAAEK/y6QQi+g/5kTe0kQI4j8AAAA/nAAAAAAAAAABZA4AAEoCAACEvd80r5DoP8vGqXkJL+I/AAAAP7sAAAAAAAAAAWUOAABKAgAABroHVeyb6D82V7VHv0TiPwAAAD+7AAAAAAAAAAFmDgAASgIAAIq2L3Upp+g/vKkpKydR4j8AAAA/uwAAAAAAAAABZw4AAEoCAABASwFv5bboPw00mCe0UuI/AAAAP8sAAAAAAAAAAWgOAABKAgAABEY9H8HH6D95gG8580riPwAAAD/LAAAAAAAAAAFpDgAASgIAAO5yuPL72+g/ezw7fXwt4j8AAAA/6gAAAAAAAAABag4AAEoCAADanzPGNvDoP/Olkt2dA+I/AAAAP+oAAAAAAAAAAWsOAABKAgAAhM6aCdP+6D/N+gxFpdbhPwAAAD/qAAAAAAAAAAFsDgAASgIAAAjLwikQCuk/YybNunij4T8AAAA/CgEAAAAAAAABbQ4AAEoCAACw+SltrBjpP9yPJBuaeeE/AAAAPwoBAAAAAAAAAW4OAABKAgAAQFy8Qwkl6T/DRVON+kfhPwAAAD8KAQAAAAAAAAFvDgAASgIAAOqKI4elM+k/gdhk308k4T8AAAA/KQEAAAAAAAABcA4AAEoCAABgIeHwwj3pPzAKwiZMBeE/AAAAPykBAAAAAAAAAXEOAABKAgAAbIdLp+I+6T8jZdlffOzgPwAAAD8pAQAAAAAAAAFyDgAASgIAAJS5ispBQuk/Z0pflTnV4D8AAAA/OAEAAAAAAAABcw4AAEoCAACGUyAUIkHpP4MMyKrry+A/AAAAPzgBAAAAAAAAAXQOAABKAgAAUrt2OqM86T+DDMiq68vgPwAAAD9IAQAAAAAAAAF1DgAASgIAANwkudCFMuk/uNTNkcbW4D8AAAA/WAEAAAAAAAABdg4AAEoCAACOwDqKxyvpP4FQ/GZi6eA/AAAAP1gBAAAAAAAAAXcOAABKAgAAWiiRsEgn6T+BlDAj2QbhPwAAAD93AQAAAAAAAAF4DgAASgIAABgqfSCqIek/3sOH5jUh4T8AAAA/dwEAAAAAAAABeQ4AAEoCAADkkdNGKx3pP94HvKKsPuE/AAAAP3cBAAAAAAAAAXoOAABKAgAAopO/towX6T87NxNmCVnhPwAAAD+HAQAAAAAAAAF7DgAASgIAAHxhgJMtFOk/SNz7LNlx4T8AAAA/hwEAAAAAAAABfA4AAEoCAABu+xXdDRPpP/eVwezCjeE/AAAAP6YBAAAAAAAAAX0OAABKAgAAVC9BcM4Q6T86A7CabbHhPwAAAD+mAQAAAAAAAAF+DgAASgIAAG77Fd0NE+k/HoV7QTLY4T8AAAA/tQEAAAAAAAABfw4AAEoCAACWLVUAbRbpP9rjKcjrDOI/AAAAP7UBAAAAAAAAAYAOAABKAgAA2CtpkAsc6T/lzEZLMkPiPwAAAD/FAQAAAAAAAAGBDgAASgIAABgqfSCqIek//hYY2dF04j8AAAA/xQEAAAAAAAABgg4AAEoCAABAXLxDCSXpP2rrV2P+p+I/AAAAP+QBAAAAAAAAAYMOAABKAgAAmialQOcs6T+DNSnxndniPwAAAD/kAQAAAAAAAAGEDgAASgIAANwkudCFMuk/JY46pi764j8AAAA/5AEAAAAAAAABhQ4AAEoCAAASvWKqBDfpPyTSbmKlF+M/AAAAPwQCAAAAAAAAAYYOAABKAgAAKok3F0Q56T8jFqMeHDXjPwAAAD8EAgAAAAAAAAGHDgAASgIAADjvoc1jOuk/7JHR87dH4z8AAAA/BAIAAAAAAAABiA4AAEoCAAAeI81gJDjpPxT5ItA5V+M/AAAAPyMCAAAAAAAAAYkOAABKAgAAgFrQ06cq6T+bS5ezoWPjPwAAAD8jAgAAAAAAAAGKDgAASgIAAIBa0NOnKuk/m0uXs6Fj4z8AAAA/IwIAAAAAAAABiw4AAEoCAACAWtDTpyrpP5tLl7OhY+M/AAAAPyMCAAAAAAAAAYwOAABKAgAAgFrQ06cq6T+bS5ezoWPjPwAAAD8yAgAAAAAAAAGNDgAASgIAAKyvjyk1luM/WfwHx7+z5z8AAAA/AAAAAAAAAAABjg4AAEoCAACsr48pNZbjP1n8B8e/s+c/AAAAPx8AAAAAAAAAAY8OAABKAgAArK+PKTWW4z9Z/AfHv7PnPwAAAD8fAAAAAAAAAAGQDgAASgIAAKyvjyk1luM/WfwHx7+z5z8AAAA/HwAAAAAAAAABkQ4AAEoCAACyqN9pr6zjPwkuZQ68lOc/AAAAPz4AAAAAAAAAAZIOAABKAgAAQgtyQAy54z/hxhMyOoXnPwAAAD8+AAAAAAAAAAGTDgAASgIAAOw52YOox+M/F0vlXJ5y5z8AAAA/PgAAAAAAAAABlA4AAEoCAACwNBU0hNjjP55ZJYSPYec/AAAAP04AAAAAAAAAAZUOAABKAgAAmmGQB7/s4z/iPqu5TErnPwAAAD9OAAAAAAAAAAGWDgAASgIAAJL0dZEZAuQ/JiQx7wkz5z8AAAA/bQAAAAAAAAABlw4AAEoCAADMhW+rEh3kPw0elB3hHuc/AAAAP20AAAAAAAAAAZgOAABKAgAA0H6/64wz5D9RAxpTngfnPwAAAD9tAAAAAAAAAAGZDgAASgIAAK5F0AioRuQ/DdpfYWoB5z8AAAA/jAAAAAAAAAABmg4AAEoCAABYdDdMRFXkP7tP8WTd/+Y/AAAAP4wAAAAAAAAAAZsOAABKAgAA3HBfbIFg5D8N2l9hagHnPwAAAD+MAAAAAAAAAAGcDgAASgIAAEShsh9/aeQ/oY2ITysJ5z8AAAA/nAAAAAAAAAABnQ4AAEoCAACs0QXTfHLkP64ycRb7Iec/AAAAP5wAAAAAAAAAAZ4OAABKAgAAxp3aP7x05D+611ndyjrnPwAAAD+7AAAAAAAAAAGfDgAASgIAAJ5rmxxdceQ/uhuOmUFY5z8AAAA/uwAAAAAAAAABoA4AAEoCAABEobIff2nkPwvqMFJFd+c/AAAAP7sAAAAAAAAAAaEOAABKAgAAzgr1tWFf5D9NVx8A8JrnPwAAAD/aAAAAAAAAAAGiDgAASgIAAAoQuQWGTuQ/jsQNrpq+5z8AAAA/2gAAAAAAAAABow4AAEoCAABSe+cLyj7kPxZbtk156Oc/AAAAP9oAAAAAAAAAAaQOAABKAgAAghpBpc4s5D+b8V7tVxLoPwAAAD/6AAAAAAAAAAGlDgAASgIAALK5mj7TGuQ/z/2YkKk66D8AAAA/+gAAAAAAAAABpg4AAEoCAADGjB9rmAbkP2T19TrhX+g/AAAAP/oAAAAAAAAAAacOAABKAgAAqMf6vd7t4z+zw5jz5H7oPwAAAD8ZAQAAAAAAAAGoDgAASgIAAKLOqn1k1+M/HlSkwZqU6D8AAAA/GQEAAAAAAAABqQ4AAEoCAACqO8XzCcLjPzhaQZPDqOg/AAAAPxkBAAAAAAAAAaoOAABKAgAAAA1esG2z4z+xSwFs0rnoPwAAAD84AQAAAAAAAAGrDgAASgIAAGREYSPxpeM/Rf8pWpPB6D8AAAA/OAEAAAAAAAABrA4AAEoCAAAiRk2TUqDjP5aJmFYgw+g/AAAAPzgBAAAAAAAAAa0OAABKAgAA4Ec5A7Sa4z9F/ylak8HoPwAAAD9IAQAAAAAAAAGuDgAASgIAAOBHOQO0muM/o+pMYXm+6D8AAAA/SAEAAAAAAAABrw4AAEoCAADgRzkDtJrjP7FLAWzSueg/AAAAP0gBAAAAAAAAAbAOAABKAgAA4Ec5A7Sa4z+/rLV2K7XoPwAAAD9nAQAAAAAAAAGxDgAASgIAALKo32mvrOM/K/mMiGqt6D8AAAA/ZwEAAAAAAAABsg4AAEoCAABCC3JADLnjP6SmGKUCoeg/AAAAP3cBAAAAAAAAAbMOAABKAgAA+J9DOsjI4z8Q8++2QZnoPwAAAD93AQAAAAAAAAG0DgAASgIAAPAyKcQi3uM/HlSkwZqU6D8AAAA/lgEAAAAAAAABtQ4AAEoCAAA2Ko2UO/rjP4qge9PZjOg/AAAAP5YBAAAAAAAAAbYOAABKAgAAiodbG3QX5D86Fg3XTIvoPwAAAD+lAQAAAAAAAAG3DgAASgIAADqvEp+KPOQ/R3fB4aWG6D8AAAA/pQEAAAAAAAABuA4AAEoCAAC0PiBJIl3kP/bsUuUYheg/AAAAP7UBAAAAAAAAAbkOAABKAgAAImjDPJp85D8DTgfwcYDoPwAAAD+1AQAAAAAAAAG6DgAASgIAAGhfJw2zmOQ/s8OY8+R+6D8AAAA/1AEAAAAAAAABuw4AAEoCAAB6vuEDTbDkP2I5KvdXfeg/AAAAP9QBAAAAAAAAAbwOAABKAgAATB+IakjC5D9iOSr3V33oPwAAAD/UAQAAAAAAAAG9DgAASgIAAPRN763k0OQ/wSRN/j166D8AAAA/9AEAAAAAAAABvg4AAEoCAACSFuw6Yd7kPx8QcAUkd+g/AAAAP/QBAAAAAAAAAb8OAABKAgAA+kY/7l7n5D/d5rUT8HDoPwAAAD/0AQAAAAAAAAHADgAASgIAAPpGP+5e5+Q/3ea1E/Bw6D8AAAA/EwIAAAAAAAABwQ4AAEoCAAD6Rj/uXufkP93mtRPwcOg/AAAAPxMCAAAAAAAAAcIOAABKAgAA+kY/7l7n5D/d5rUT8HDoPwAAAD8TAgAAAAAAAAHDDgAASgIAAPiw/g7sNuQ/TQCOB5qj4D8AAAA/AAAAAAAAAAABxA4AAEoCAAD4sP4O7DbkP00Ajgeao+A/AAAAPx8AAAAAAAAAAcUOAABKAgAA+LD+Duw25D9NAI4HmqPgPwAAAD8fAAAAAAAAAAHGDgAASgIAAPiw/g7sNuQ/TQCOB5qj4D8AAAA/HwAAAAAAAAABxw4AAEoCAADQfr/rjDPkPyNl2V987OA/AAAAPy4AAAAAAAAAAcgOAABKAgAA7EqUWMw15D9YcRMDzhThPwAAAD8uAAAAAAAAAAHJDgAASgIAABJ903srOeQ/w0VTjfpH4T8AAAA/PgAAAAAAAAAByg4AAEoCAAA6rxKfijzkP5lmailmc+E/AAAAP04AAAAAAAAAAcsOAABKAgAAiBOR5UhD5D+Y7tKhU67hPwAAAD9OAAAAAAAAAAHMDgAASgIAAP6pTk9mTeQ/o9fvJJrk4T8AAAA/XQAAAAAAAAABzQ4AAEoCAAA+qGLfBFPkPymyzIDvK+I/AAAAP10AAAAAAAAAAc4OAABKAgAATA7NlSRU5D/kEHsHqWDiPwAAAD99AAAAAAAAAAHPDgAASgIAADJC+CjlUeQ/1/P6uMaC4j8AAAA/fQAAAAAAAAAB0A4AAEoCAAAyQvgo5VHkP67Q3Zi7kOI/AAAAP4wAAAAAAAAAAdEOAABKAgAA/qlOT2ZN5D+u0N2Yu5DiPwAAAD+MAAAAAAAAAAHSDgAASgIAAP6pTk9mTeQ/rtDdmLuQ4j8AAAA/nAAAAAAAAAAB0w4AAEoCAAD+qU5PZk3kP67Q3Zi7kOI/AAAAP5wAAAAAAAAAAdQOAABKAgAA/qlOT2ZN5D+u0N2Yu5DiPwAAAD+cAAAAAAAAAAHVDgAASgIAAKzRBdN8cuQ/Z0pflTnV4D8AAAA/AAAAAAAAAAAB1g4AAEoCAACs0QXTfHLkP2dKX5U51eA/AAAAPx8AAAAAAAAAAdcOAABKAgAArNEF03xy5D9nSl+VOdXgPwAAAD8fAAAAAAAAAAHYDgAASgIAAKzRBdN8cuQ/Z0pflTnV4D8AAAA/PgAAAAAAAAAB2Q4AAEoCAABiZtfMOILkP48pSPnNqeA/AAAAPz4AAAAAAAAAAdoOAABKAgAA2PyUNlaM5D+r67AOgKDgPwAAAD8+AAAAAAAAAAHbDgAASgIAAE6TUqBzluQ/g4RfMv6Q4D8AAAA/TgAAAAAAAAAB3A4AAEoCAADe9eR20KLkP/0x606WhOA/AAAAP04AAAAAAAAAAd0OAABKAgAAer7hA02w5D/HaeVnu3ngPwAAAD9tAAAAAAAAAAHeDgAASgIAACTtSEfpvuQ/hUArdodz4D8AAAA/bQAAAAAAAAAB3w4AAEoCAADAtUXUZczkP0EXcYRTbeA/AAAAP30AAAAAAAAAAeAOAABKAgAAauSsFwLb5D+gApSLOWrgPwAAAD99AAAAAAAAAAHhDgAASgIAAOzg1Dc/5uQ//u22kh9n4D8AAAA/fQAAAAAAAAAB4g4AAEoCAAA6RVN+/ezkP054JY+saOA/AAAAP5wAAAAAAAAAAeMOAABKAgAAcN38V3zx5D/xjAKIxmvgPwAAAD+cAAAAAAAAAAHkDgAASgIAAIqp0cS78+Q/x2nlZ7t54D8AAAA/nAAAAAAAAAAB5Q4AAEoCAACKqdHEu/PkP55GyEewh+A/AAAAP7sAAAAAAAAAAeYOAABKAgAAcN38V3zx5D8XOIggv5jgPwAAAD+7AAAAAAAAAAHnDgAASgIAAEirvTQd7uQ/4LO29Vqr4D8AAAA/uwAAAAAAAAAB6A4AAEoCAADs4NQ3P+bkP+9Yn7wqxOA/AAAAP94AAAAAAAAAAekOAABKAgAAhLCBhEHd5D/gOx9uSObgPwAAAD/eAAAAAAAAAAHqDgAASgIAAPRN763k0OQ/cjN8GIAL4T8AAAA/3gAAAAAAAAAB6w4AAEoCAAA+uR20KMHkP1i1R79EMuE/AAAAP+4AAAAAAAAAAewOAABKAgAAer7hA02w5D/eS/BeI1zhPwAAAD/uAAAAAAAAAAHtDgAASgIAAKhdO51RnuQ/zy5wEEF+4T8AAAA/DQEAAAAAAAAB7g4AAEoCAAC+MMDJForkP8ER8MFeoOE/AAAAPw0BAAAAAAAAAe8OAABKAgAA7s8ZYxt45D9iagF378DhPwAAAD8dAQAAAAAAAAHwDgAASgIAAEShsh9/aeQ/DyTHNtnc4T8AAAA/HQEAAAAAAAAB8Q4AAEoCAADCpIr/QV7kP25THvo19+E/AAAAPywBAAAAAAAAAfIOAABKAgAAZNqhAmRW5D+KWbvLXgviPwAAAD8sAQAAAAAAAAHzDgAASgIAADJC+CjlUeQ/YDaeq1MZ4j8AAAA/TAEAAAAAAAAB9A4AAEoCAABMDs2VJFTkP/TpxpkUIeI/AAAAP0wBAAAAAAAAAfUOAABKAgAAWHQ3TERV5D/06caZFCHiPwAAAD9MAQAAAAAAAAH2DgAASgIAALQ+IEkiXeQ/9OnGmRQh4j8AAAA/awEAAAAAAAAB9w4AAEoCAAAq1d2yP2fkP26XUrasFOI/AAAAP2sBAAAAAAAAAfgOAABKAgAA+jWEGTt55D83z0zP0QniPwAAAD9rAQAAAAAAAAH5DgAASgIAAAAv1Fm1j+Q/lrpv1rcG4j8AAAA/ewEAAAAAAAAB+g4AAEoCAABUjKLg7azkP/Olkt2dA+I/AAAAP3sBAAAAAAAAAfsOAABKAgAA5ueE98TP5D9uUx76NffhPwAAAD+aAQAAAAAAAAH8DgAASgIAAHxDZw6c8uQ/2p/1C3Xv4T8AAAA/mgEAAAAAAAAB/Q4AAEoCAAD40nS4MxPlP7I4pC/z3+E/AAAAP5oBAAAAAAAAAf4OAABKAgAAfsjsGOs05T8ehXtBMtjhPwAAAD+5AQAAAAAAAAH/DgAASgIAALhZ5jLkT+U/VAlNbJbF4T8AAAA/uQEAAAAAAAABAA8AAEoCAAAMt7S5HG3lP5ju0qFTruE/AAAAP7kBAAAAAAAAAQEPAABKAgAARkiu0xWI5T+Yqp7l3JDhPwAAAD/YAQAAAAAAAAECDwAASgIAABapVDoRmuU/O3tHIoB24T8AAAA/2AEAAAAAAAABAw8AAEoCAAAWqVQ6EZrlPzt7RyKAduE/AAAAP9gBAAAAAAAAAQQPAABKAgAAFqlUOhGa5T87e0cigHbhPwAAAD/YAQAAAAAAAAEFDwAASgIAABapVDoRmuU/O3tHIoB24T8AAAA/6AEAAAAAAAABBg8AAEoCAABM+bScSivnP3by06cNUuc/AAAAPwAAAAAAAAAAAQcPAABKAgAATPm0nEor5z928tOnDVLnPwAAAD8fAAAAAAAAAAEIDwAASgIAAEz5tJxKK+c/dvLTpw1S5z8AAAA/HwAAAAAAAAABCQ8AAEoCAABM+bScSivnP3by06cNUuc/AAAAPx8AAAAAAAAAAQoPAABKAgAAOpr6pbAT5z9AsjY5IILnPwAAAD8/AAAAAAAAAAELDwAASgIAAKo3aM9TB+c/dXo8IPuM5z8AAAA/PwAAAAAAAAABDA8AAEoCAAA2oaplNv3mP/zMsANjmec/AAAAPz8AAAAAAAAAAQ0PAABKAgAAzHBXsjj05j8/9mr1lp/nPwAAAD9OAAAAAAAAAAEODwAASgIAAIpyQyKa7uY/Zl280Riv5z8AAAA/TgAAAAAAAAABDw8AAEoCAABW2plIG+rmP/oQ5b/Ztuc/AAAAP20AAAAAAAAAARAPAABKAgAAIkLwbpzl5j8x2eqmtMHnPwAAAD9tAAAAAAAAAAERDwAASgIAAAh2GwJd4+Y/cwKlmOjH5z8AAAA/bQAAAAAAAAABEg8AAEoCAAD8D7FLPeLmPwe2zYapz+c/AAAAP40AAAAAAAAAARMPAABKAgAA/A+xSz3i5j8Hts2Gqc/nPwAAAD+NAAAAAAAAAAEUDwAASgIAAPwPsUs94uY/+lQZfFDU5z8AAAA/jQAAAAAAAAABFQ8AAEoCAAD8D7FLPeLmP/pUGXxQ1Oc/AAAAP40AAAAAAAAAARYPAABKAgAAmNit2Lnv5j8Hts2Gqc/nPwAAAD+sAAAAAAAAAAEXDwAASgIAADahqmU2/eY/xYwTlXXJ5z8AAAA/rAAAAAAAAAABGA8AAEoCAAC2ndKFcwjnPzHZ6qa0wec/AAAAP8sAAAAAAAAAARkPAABKAgAAYMw5yQ8X5z+dJcK487nnPwAAAD/LAAAAAAAAAAEaDwAASgIAAAr7oAysJec/+hDlv9m25z8AAAA/ywAAAAAAAAABGw8AAEoCAADO9dy8hzbnP7jnKs6lsOc/AAAAP9sAAAAAAAAAARwPAABKAgAAyIjCRuJL5z8W003Vi63nPwAAAD/bAAAAAAAAAAEdDwAASgIAAJjpaK3dXec/db5w3HGq5z8AAAA/+gAAAAAAAAABHg8AAEoCAAB2sHnK+HDnPwlymcoysuc/AAAAP/oAAAAAAAAAAR8PAABKAgAAEnl2V3V+5z+dJcK487nnPwAAAD/6AAAAAAAAAAEgDwAASgIAAIgPNMGSiOc/3058qifA5z8AAAA/GQEAAAAAAAABIQ8AAEoCAAD+pfEqsJLnP4FjWaNBw+c/AAAAPxkBAAAAAAAAASIPAABKAgAAPqQFu06Y5z8Hts2Gqc/nPwAAAD8ZAQAAAAAAAAEjDwAASgIAAGbWRN6tm+c/7PNkcffY5z8AAAA/OQEAAAAAAAABJA8AAEoCAABm1kTerZvnP4CnjV+44Oc/AAAAPzkBAAAAAAAAASUPAABKAgAAZtZE3q2b5z+3b5NGk+vnPwAAAD85AQAAAAAAAAEmDwAASgIAAEwKcHFumec/PsIHKvv35z8AAAA/SAEAAAAAAAABJw8AAEoCAABMCnBxbpnnP7azxwIKCeg/AAAAP0gBAAAAAAAAASgPAABKAgAAMD6bBC+X5z/QuWTUMh3oPwAAAD9nAQAAAAAAAAEpDwAASgIAABhyxpfvlOc/jNTennU06D8AAAA/ZwEAAAAAAAABKg8AAEoCAADk2Ry+cJDnP/dk6mwrSug/AAAAP2cBAAAAAAAAASsPAABKAgAAyg1IUTGO5z/3qB4pomfoPwAAAD+HAQAAAAAAAAEsDwAASgIAAJR1nneyiec/Eq+7+sp76D8AAAA/hwEAAAAAAAABLQ8AAEoCAAAGEwyhVX3nP30/x8iAkeg/AAAAP4cBAAAAAAAAAS4PAABKAgAAaEoPFNlv5z/2MIehj6LoPwAAAD+mAQAAAAAAAAEvDwAASgIAALK1PRodYOc/v6y1diu16D8AAAA/pgEAAAAAAAABMA8AAEoCAADsugFqQU/nPzeedU86xug/AAAAP6YBAAAAAAAAATEPAABKAgAANiYwcIU/5z8DGqQk1tjoPwAAAD+2AQAAAAAAAAEyDwAASgIAAGbFiQmKLec/iWwYCD7l6D8AAAA/tgEAAAAAAAABMw8AAEoCAAB8mA42TxnnP740Hu8Y8Og/AAAAP9UBAAAAAAAAATQPAABKAgAAdp++9dQC5z+icrXZZvnoPwAAAD/VAQAAAAAAAAE1DwAASgIAAIpyQyKa7uY/lREBzw3+6D8AAAA/1QEAAAAAAAABNg8AAEoCAACgRchOX9rmP6Jytdlm+eg/AAAAP/QBAAAAAAAAATcPAABKAgAABH3LweLM5j9gSfvnMvPoPwAAAD/0AQAAAAAAAAE4DwAASgIAAEzo+ccmveY/2faGBMvm6D8AAAA/9AEAAAAAAAABOQ8AAEoCAADYUTxeCbPmPwMapCTW2Og/AAAAPxMCAAAAAAAAAToPAABKAgAAvIVn8cmw5j+WiZhWIMPoPwAAAD8TAgAAAAAAAAE7DwAASgIAALyFZ/HJsOY/lomYViDD6D8AAAA/EwIAAAAAAAABPA8AAEoCAAC8hWfxybDmP5aJmFYgw+g/AAAAPxMCAAAAAAAAAT0PAABKAgAAvIVn8cmw5j+WiZhWIMPoPwAAAD8wAgAAAAAAAAE+DwAASgIAAIzmDVjFwuY/56ZxUISZ5j8AAAA/AAAAAAAAAAABPw8AAEoCAACM5g1YxcLmP+emcVCEmeY/AAAAPw8AAAAAAAAAAUAPAABKAgAArKsyBX/b5j9T80hiw5HmPwAAAD8PAAAAAAAAAAFBDwAASgIAAD4Oxdvb5+Y/D8qOcI+L5j8AAAA/DwAAAAAAAAABQg8AAEoCAACypIJF+fHmP3sWZoLOg+Y/AAAAPy8AAAAAAAAAAUMPAABKAgAAKDtArxb85j837auQmn3mPwAAAD8vAAAAAAAAAAFEDwAASgIAAKo3aM9TB+c/RU5gm/N45j8AAAA/PgAAAAAAAAABRQ8AAEoCAABUZs8S8BXnP+diPZQNfOY/AAAAPz4AAAAAAAAAAUYPAABKAgAA8C7Mn2wj5z837auQmn3mPwAAAD9OAAAAAAAAAAFHDwAASgIAAKbDnZkoM+c/exZmgs6D5j8AAAA/XQAAAAAAAAABSA8AAEoCAAA2JjBwhT/nPw/KjnCPi+Y/AAAAP10AAAAAAAAAAUkPAABKAgAA1O4s/QFN5z/npnFQhJnmPwAAAD99AAAAAAAAAAFKDwAASgIAAEiF6mYfV+c/voNUMHmn5j8AAAA/fQAAAAAAAAABSw8AAEoCAACkT9Nj/V7nPzd1FAmIuOY/AAAAP30AAAAAAAAAAUwPAABKAgAA2ud8PXxj5z8A8ULeI8vmPwAAAD+MAAAAAAAAAAFNDwAASgIAANrnfD18Y+c/DZYrpfPj5j8AAAA/jAAAAAAAAAABTg8AAEoCAADMgRKHXGLnPyicyHYc+OY/AAAAP5wAAAAAAAAAAU8PAABKAgAApE/TY/1e5z95amsvIBfnPwAAAD+cAAAAAAAAAAFQDwAASgIAAH4dlECeW+c/JiQx7wkz5z8AAAA/uwAAAAAAAAABUQ8AAEoCAAA8H4Cw/1XnPzPJGbbZS+c/AAAAP7sAAAAAAAAAAVIPAABKAgAA4FSXsyFO5z8KpvyVzlnnPwAAAD/LAAAAAAAAAAFTDwAASgIAAF5Yb5PkQuc/4YLfdcNn5z8AAAA/ywAAAAAAAAABVA8AAEoCAAAQ9PBMJjznPwvqMFJFd+c/AAAAP9oAAAAAAAAAAVUPAABKAgAAgJFedskv5z9NE+tDeX3nPwAAAD/aAAAAAAAAAAFWDwAASgIAACTHdXnrJ+c/7yfIPJOA5z8AAAA/+gAAAAAAAAABVw8AAEoCAACiyk1ZrhznPxePGRkVkOc/AAAAP/oAAAAAAAAAAVgPAABKAgAABgJRzDEP5z9auNMKSZbnPwAAAD8JAQAAAAAAAAFZDwAASgIAAIQFKaz0A+c/7mv8+Ame5z8AAAA/CQEAAAAAAAABWg8AAEoCAAD0opbVl/fmPzGVtuo9pOc/AAAAPxkBAAAAAAAAAVsPAABKAgAAinJDIpru5j/FSN/Y/qvnPwAAAD8ZAQAAAAAAAAFcDwAASgIAACJC8G6c5eY/TJtTvGa45z8AAAA/OAEAAAAAAAABXQ8AAEoCAADGdwdyvt3mP+2vMLWAu+c/AAAAPzgBAAAAAAAAAV4PAABKAgAAhnnz4R/Y5j8x2eqmtMHnPwAAAD84AQAAAAAAAAFfDwAASgIAAER731GB0uY/xYwTlXXJ5z8AAAA/SAEAAAAAAAABYA8AAEoCAAAeSaAuIs/mP7YrX4oczuc/AAAAP0gBAAAAAAAAAWEPAABKAgAAwn63MUTH5j9mofCNj8znPwAAAD9nAQAAAAAAAAFiDwAASgIAAMJ+tzFEx+Y/ZqHwjY/M5z8AAAA/ZwEAAAAAAAABYw8AAEoCAADCfrcxRMfmP/pUGXxQ1Oc/AAAAP2cBAAAAAAAAAWQPAABKAgAAwn63MUTH5j+bafZ0atfnPwAAAD9nAQAAAAAAAAFlDwAASgIAAMJ+tzFEx+Y/m2n2dGrX5z8AAAA/ZwEAAAAAAAABZg8AAEoCAAAqrwrlQdDmP6nKqn/D0uc/AAAAP4YBAAAAAAAAAWcPAABKAgAAaq0edeDV5j8Hts2Gqc/nPwAAAD+mAQAAAAAAAAFoDwAASgIAAHgTiSsA1+Y/cwKlmOjH5z8AAAA/pgEAAAAAAAABaQ8AAEoCAACgRchOX9rmPyJ4Npxbxuc/AAAAP6YBAAAAAAAAAWoPAABKAgAA1N1xKN7e5j+BY1mjQcPnPwAAAD+1AQAAAAAAAAFrDwAASgIAAO6pRpUd4eY/WfwHx7+z5z8AAAA/tQEAAAAAAAABbA8AAEoCAAAiQvBunOXmPxbTTdWLrec/AAAAP9QBAAAAAAAAAW0PAABKAgAAIkLwbpzl5j8W003Vi63nPwAAAD/UAQAAAAAAAAFuDwAASgIAACJC8G6c5eY/FtNN1Yut5z8AAAA/1AEAAAAAAAABbw8AAEoCAAAiQvBunOXmPxbTTdWLrec/AAAAP+QBAAAAAAAACw=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38|16.495|14.351|4.058002|50.728|9.89299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7756|recordLength=127756|start=0|end=127756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01|17.431|6.6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82|2.438001|6.635|12.86|67.163|8.208|12.431|7.098999|9.6150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7609|recordLength=147609|start=0|end=147609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5820|recordLength=85867|start=0|end=85820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115|3.473|10.864|24.208|17.0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17091|recordLength=117121|start=0|end=117091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4745|recordLength=134745|start=0|end=134745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FYAAABZ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DSoFBAAAAAtQZW5TdHJva2VWMQQAAAAKQXR0cmlidXRlcwVUcmFjZQlTdGFydFRpbWUEVHlwZQQEAAQPUGVuQXR0cmlidXRlc1YxAgAAAApJbmtUcmFjZVYxAgAAABAMQWN0aW9uVHlwZVYxAgAAAAIAAAAJWgAAAAlbAAAAZgwAAAAAAAAFpP///wxBY3Rpb25UeXBlVjEBAAAAB3ZhbHVlX18ACAIAAAAAAAAAAQUAAAAEAAAACV0AAAAJXgAAAC4QAAAAAAAAAaH///+k////AAAAAAEGAAAABAAAAAlgAAAACWEAAAApEwAAAAAAAAGe////pP///wAAAAABBwAAAAQAAAAJYwAAAAlkAAAAoBQAAAAAAAABm////6T///8AAAAAAQgAAAAEAAAACWYAAAAJZwAAAKsXAAAAAAAAAZj///+k////AAAAAAEJAAAABAAAAAlpAAAACWoAAAALGgAAAAAAAAGV////pP///wAAAAABCgAAAAQAAAAJbAAAAAltAAAALRwAAAAAAAABkv///6T///8AAAAAAQsAAAAEAAAACW8AAAAJcAAAALgdAAAAAAAAAY////+k////AAAAAAEMAAAABAAAAAlyAAAACXMAAADpJwAAAAAAAAGM////pP///wAAAAABDQAAAAQAAAAJdQAAAAl2AAAA0SoAAAAAAAABif///6T///8AAAAAAQ4AAAAEAAAACXgAAAAJeQAAAFYtAAAAAAAAAYb///+k////AAAAAAEPAAAABAAAAAl7AAAACXwAAAASMAAAAAAAAAGD////pP///wAAAAABEAAAAAQAAAAJfgAAAAl/AAAAojIAAAAAAAABgP///6T///8AAAAAAREAAAAEAAAACYEAAAAJggAAAH01AAAAAAAAAX3///+k////AAAAAAESAAAABAAAAAmEAAAACYUAAAAXOQAAAAAAAAF6////pP///wAAAAABEwAAAAQAAAAJhwAAAAmIAAAAwDoAAAAAAAABd////6T///8AAAAAARQAAAAEAAAACYoAAAAJiwAAANI8AAAAAAAAAXT///+k////AAAAAAEVAAAABAAAAAmNAAAACY4AAADVPgAAAAAAAAFx////pP///wAAAAABFgAAAAQAAAAJkAAAAAmRAAAAY0EAAAAAAAABbv///6T///8AAAAAARcAAAAEAAAACZMAAAAJlAAAAM9KAAAAAAAAAWv///+k////AAAAAAEYAAAABAAAAAmWAAAACZcAAACqTgAAAAAAAAFo////pP///wAAAAABGQAAAAQAAAAJmQAAAAmaAAAAQVIAAAAAAAABZf///6T///8AAAAAARoAAAAEAAAACZwAAAAJnQAAANdTAAAAAAAAAWL///+k////AAAAAAEbAAAABAAAAAmfAAAACaAAAADEVgAAAAAAAAFf////pP///wAAAAABHAAAAAQAAAAJogAAAAmjAAAAXVkAAAAAAAABXP///6T///8AAAAAAR0AAAAEAAAACaUAAAAJpgAAAEJbAAAAAAAAAVn///+k////AAAAAAEeAAAABAAAAAmoAAAACakAAADFXQAAAAAAAAFW////pP///wAAAAABHwAAAAQAAAAJqwAAAAmsAAAA0aMAAAAAAAABU////6T///8AAAAAASAAAAAEAAAACa4AAAAJrwAAADbAAAAAAAAAAVD///+k////AAAAAAEhAAAABAAAAAmxAAAACbIAAADcwQAAAAAAAAFN////pP///wAAAAABIgAAAAQAAAAJtAAAAAm1AAAAJcUAAAAAAAABSv///6T///8AAAAAASMAAAAEAAAACbcAAAAJuAAAAH/IAAAAAAAAAUf///+k////AAAAAAEkAAAABAAAAAm6AAAACbsAAADnyQAAAAAAAAFE////pP///wAAAAABJQAAAAQAAAAJvQAAAAm+AAAACswAAAAAAAABQf///6T///8AAAAAASYAAAAEAAAACcAAAAAJwQAAACnOAAAAAAAAAT7///+k////AAAAAAEnAAAABAAAAAnDAAAACcQAAABfEAEAAAAAAAE7////pP///wAAAAABKAAAAAQAAAAJxgAAAAnHAAAAMxIBAAAAAAABOP///6T///8AAAAAASkAAAAEAAAACckAAAAJygAAAKwVAQAAAAAAATX///+k////AAAAAAEqAAAABAAAAAnMAAAACc0AAABkGAEAAAAAAAEy////pP///wAAAAABKwAAAAQAAAAJzwAAAAnQAAAAIRsBAAAAAAABL////6T///8AAAAAASwAAAAEAAAACdIAAAAJ0wAAANUcAQAAAAAAASz///+k////AAAAAAEtAAAABAAAAAnVAAAACdYAAAB0HwEAAAAAAAEp////pP///wAAAAABLgAAAAQAAAAJ2AAAAAnZAAAANVgBAAAAAAABJv///6T///8AAAAAAS8AAAAEAAAACdsAAAAJ3AAAACdaAQAAAAAAASP///+k////AAAAAAEwAAAABAAAAAneAAAACd8AAABlXwEAAAAAAAEg////pP///wAAAAABMQAAAAQAAAAJ4QAAAAniAAAAsmQBAAAAAAABHf///6T///8AAAAAATIAAAAEAAAACeQAAAAJ5QAAAElpAQAAAAAAARr///+k////AAAAAAEzAAAABAAAAAnnAAAACegAAADXawEAAAAAAAEX////pP///wAAAAABNAAAAAQAAAAJ6gAAAAnrAAAAZ24BAAAAAAABFP///6T///8AAAAAATUAAAAEAAAACe0AAAAJ7gAAAPdyAQAAAAAAARH///+k////AAAAAAE2AAAABAAAAAnwAAAACfEAAAC7jwEAAAAAAAEO////pP///wAAAAABNwAAAAQAAAAJ8wAAAAn0AAAA/JEBAAAAAAABC////6T///8AAAAAATgAAAAEAAAACfYAAAAJ9wAAAD2UAQAAAAAAAQj///+k////AAAAAAE5AAAABAAAAAn5AAAACfoAAACdlgEAAAAAAAEF////pP///wAAAAABOgAAAAQAAAAJ/AAAAAn9AAAApZgBAAAAAAABAv///6T///8AAAAAATsAAAAEAAAACf8AAAAJAAEAAGSaAQAAAAAAAf/+//+k////AAAAAAE8AAAABAAAAAkCAQAACQMBAABGnAEAAAAAAAH8/v//pP///wAAAAABPQAAAAQAAAAJBQEAAAkGAQAAeKsBAAAAAAAB+f7//6T///8AAAAAAT4AAAAEAAAACQgBAAAJCQEAAO+uAQAAAAAAAfb+//+k////AAAAAAE/AAAABAAAAAkLAQAACQwBAABXsAEAAAAAAAHz/v//pP///wAAAAABQAAAAAQAAAAJDgEAAAkPAQAAM7MBAAAAAAAB8P7//6T///8AAAAAAUEAAAAEAAAACREBAAAJEgEAAHu0AQAAAAAAAe3+//+k////AAAAAAFCAAAABAAAAAkUAQAACRUBAABNtwEAAAAAAAHq/v//pP///wAAAAABQwAAAAQAAAAJFwEAAAkYAQAAZrgBAAAAAAAB5/7//6T///8AAAAAAUQAAAAEAAAACRoBAAAJGwEAAA27AQAAAAAAAeT+//+k////AAAAAAFFAAAABAAAAAkdAQAACR4BAABVvAEAAAAAAAHh/v//pP///wAAAAABRgAAAAQAAAAJIAEAAAkhAQAApb8BAAAAAAAB3v7//6T///8AAAAAAUcAAAAEAAAACSMBAAAJJAEAAL7AAQAAAAAAAdv+//+k////AAAAAAFIAAAABAAAAAkmAQAACScBAABCxwEAAAAAAAHY/v//pP///wAAAAABSQAAAAQAAAAJKQEAAAkqAQAATMsBAAAAAAAB1f7//6T///8AAAAAAUoAAAAEAAAACSwBAAAJLQEAAPDMAQAAAAAAAdL+//+k////AAAAAAFLAAAABAAAAAkvAQAACTABAABA0AEAAAAAAAHP/v//pP///wAAAAABTAAAAAQAAAAJMgEAAAkzAQAAYdIBAAAAAAABzP7//6T///8AAAAAAU0AAAAEAAAACTUBAAAJNgEAAGDXAQAAAAAAAcn+//+k////AAAAAAFOAAAABAAAAAk4AQAACTkBAABT2QEAAAAAAAHG/v//pP///wAAAAABTwAAAAQAAAAJOwEAAAk8AQAA7NsBAAAAAAABw/7//6T///8AAAAAAVAAAAAEAAAACT4BAAAJPwEAAJPiAQAAAAAAAcD+//+k////AAAAAAFRAAAABAAAAAlBAQAACUIBAAB25AEAAAAAAAG9/v//pP///wAAAAABUgAAAAQAAAAJRAEAAAlFAQAAm+gBAAAAAAABuv7//6T///8AAAAAAVMAAAAEAAAACUcBAAAJSAEAAPrqAQAAAAAAAbf+//+k////AAAAAAFUAAAABAAAAAlKAQAACUsBAAAN7QEAAAAAAAG0/v//pP///wAAAAABVQAAAAQAAAAJTQEAAAlOAQAARe4BAAAAAAABsf7//6T///8AAAAAAVYAAAAEAAAACVABAAAJUQEAACjwAQAAAAAAAa7+//+k////AAAAAAFXAAAABAAAAAlTAQAACVQBAABq8gEAAAAAAAGr/v//pP///wAAAAABWAAAAAQAAAAJVgEAAAlXAQAA8fMBAAAAAAABqP7//6T///8AAAAAAVkAAAAEAAAACVkBAAAJWgEAAIH2AQAAAAAAAaX+//+k////AAAAAAVaAAAAD1BlbkF0dHJpYnV0ZXNWMQoAAAAHX2NvbG9yQQdfY29sb3JSB19jb2xvckcHX2NvbG9yQgpGaXRUb0N1cnZlBkhlaWdodA5JZ25vcmVQcmVzc3VyZQ1Jc0hpZ2hsaWdodGVyBVNoYXBlBVdpZHRoAAAAAAAAAAAEAAICAgIBBgEBDEJydXNoU2hhcGVWMQIAAAAGAgAAAP8AnkkAAAAAAAAACEAAAAWk/v//DEJydXNoU2hhcGVWMQEAAAAHdmFsdWVfXwAIAgAAAAEAAAAAAAAAAAAIQAVbAAAACklua1RyYWNlVjEDAAAADUxpc3RgMStfaXRlbXMMTGlzdGAxK19zaXplD0xpc3RgMStfdmVyc2lvbgQAABhTaGFyZWQuSW5raW5nLklua1BvaW50W10CAAAACAgCAAAACV0BAABCAAAAQgAAAAFdAAAAWgAAAP8AnkkAAAAAAAAACEAAAAGi/v//pP7//wEAAAAAAAAAAAAIQAFeAAAAWwAAAAlfAQAANQAAADUAAAABYAAAAFoAAAD/AJ5JAAAAAAAAAAhAAAABoP7//6T+//8BAAAAAAAAAAAACEABYQAAAFsAAAAJYQEAABkAAAAZAAAAAWMAAABaAAAA/wCeSQAAAAAAAAAIQAAAAZ7+//+k/v//AQAAAAAAAAAAAAhAAWQAAABbAAAACWMBAAATAAAAEwAAAAFmAAAAWgAAAP8AnkkAAAAAAAAACEAAAAGc/v//pP7//wEAAAAAAAAAAAAIQAFnAAAAWwAAAAllAQAAFAAAABQAAAABaQAAAFoAAAD/AJ5JAAAAAAAAAAhAAAABmv7//6T+//8BAAAAAAAAAAAACEABagAAAFsAAAAJZwEAACQAAAAkAAAAAWwAAABaAAAA/wCeSQAAAAAAAAAIQAAAAZj+//+k/v//AQAAAAAAAAAAAAhAAW0AAABbAAAACWkBAAAOAAAADgAAAAFvAAAAWgAAAP8AnkkAAAAAAAAACEAAAAGW/v//pP7//wEAAAAAAAAAAAAIQAFwAAAAWwAAAAlrAQAAKgAAACoAAAABcgAAAFoAAAD/AAAAAAAAAAAAAAhAAAABlP7//6T+//8BAAAAAAAAAAAACEABcwAAAFsAAAAJbQEAAC4AAAAuAAAAAXUAAABaAAAA/wAAAAAAAAAAAAAIQAAAAZL+//+k/v//AQAAAAAAAAAAAAhAAXYAAABbAAAACW8BAAAtAAAALQAAAAF4AAAAWgAAAP8AAAAAAAAAAAAACEAAAAGQ/v//pP7//wEAAAAAAAAAAAAIQAF5AAAAWwAAAAlxAQAAJwAAACcAAAABewAAAFoAAAD/AAAAAAAAAAAAAAhAAAABjv7//6T+//8BAAAAAAAAAAAACEABfAAAAFsAAAAJcwEAAC8AAAAvAAAAAX4AAABaAAAA/wAAAAAAAAAAAAAIQAAAAYz+//+k/v//AQAAAAAAAAAAAAhAAX8AAABbAAAACXUBAAA0AAAANAAAAAGBAAAAWgAAAP8AAAAAAAAAAAAACEAAAAGK/v//pP7//wEAAAAAAAAAAAAIQAGCAAAAWwAAAAl3AQAAOAAAADgAAAABhAAAAFoAAAD/AAAAAAAAAAAAAAhAAAABiP7//6T+//8BAAAAAAAAAAAACEABhQAAAFsAAAAJeQEAABUAAAAVAAAAAYcAAABaAAAA/wAAAAAAAAAAAAAIQAAAAYb+//+k/v//AQAAAAAAAAAAAAhAAYgAAABbAAAACXsBAAAQAAAAEAAAAAGKAAAAWgAAAP8AAAAAAAAAAAAACEAAAAGE/v//pP7//wEAAAAAAAAAAAAIQAGLAAAAWwAAAAl9AQAAGAAAABgAAAABjQAAAFoAAAD/AAAAAAAAAAAAAAhAAAABgv7//6T+//8BAAAAAAAAAAAACEABjgAAAFsAAAAJfwEAABEAAAARAAAAAZAAAABaAAAA/wAAAAAAAAAAAAAIQAAAAYD+//+k/v//AQAAAAAAAAAAAAhAAZEAAABbAAAACYEBAAARAAAAEQAAAAGTAAAAWgAAAP8AAAAAAAAAAAAACEAAAAF+/v//pP7//wEAAAAAAAAAAAAIQAGUAAAAWwAAAAmDAQAAKQAAACkAAAABlgAAAFoAAAD/AAAAAAAAAAAAAAhAAAABfP7//6T+//8BAAAAAAAAAAAACEABlwAAAFsAAAAJhQEAACoAAAAqAAAAAZkAAABaAAAA/wAAAAAAAAAAAAAIQAAAAXr+//+k/v//AQAAAAAAAAAAAAhAAZoAAABbAAAACYcBAAAdAAAAHQAAAAGcAAAAWgAAAP8AAAAAAAAAAAAACEAAAAF4/v//pP7//wEAAAAAAAAAAAAIQAGdAAAAWwAAAAmJAQAADQAAAA0AAAABnwAAAFoAAAD/AAAAAAAAAAAAAAhAAAABdv7//6T+//8BAAAAAAAAAAAACEABoAAAAFsAAAAJiwEAAA8AAAAPAAAAAaIAAABaAAAA/wAAAAAAAAAAAAAIQAAAAXT+//+k/v//AQAAAAAAAAAAAAhAAaMAAABbAAAACY0BAAAjAAAAIwAAAAGlAAAAWgAAAP8AAAAAAAAAAAAACEAAAAFy/v//pP7//wEAAAAAAAAAAAAIQAGmAAAAWwAAAAmPAQAADAAAAAwAAAABqAAAAFoAAAD/AAAAAAAAAAAAAAhAAAABcP7//6T+//8BAAAAAAAAAAAACEABqQAAAFsAAAAJkQEAACsAAAArAAAAAasAAABaAAAA/wCeSQAAAAAAAAAIQAAAAW7+//+k/v//AQAAAAAAAAAAAAhAAawAAABbAAAACZMBAAAKAAAACgAAAAGuAAAAWgAAAP8AnkkAAAAAAAAACEAAAAFs/v//pP7//wEAAAAAAAAAAAAIQAGvAAAAWwAAAAmVAQAAEwAAABMAAAABsQAAAFoAAAD/AJ5JAAAAAAAAAAhAAAABav7//6T+//8BAAAAAAAAAAAACEABsgAAAFsAAAAJlwEAABUAAAAVAAAAAbQAAABaAAAA/wCeSQAAAAAAAAAIQAAAAWj+//+k/v//AQAAAAAAAAAAAAhAAbUAAABbAAAACZkBAAAyAAAAMgAAAAG3AAAAWgAAAP8AnkkAAAAAAAAACEAAAAFm/v//pP7//wEAAAAAAAAAAAAIQAG4AAAAWwAAAAmbAQAAGgAAABoAAAABugAAAFoAAAD/AJ5JAAAAAAAAAAhAAAABZP7//6T+//8BAAAAAAAAAAAACEABuwAAAFsAAAAJnQEAABgAAAAYAAAAAb0AAABaAAAA/wCeSQAAAAAAAAAIQAAAAWL+//+k/v//AQAAAAAAAAAAAAhAAb4AAABbAAAACZ8BAAAlAAAAJQAAAAHAAAAAWgAAAP8AnkkAAAAAAAAACEAAAAFg/v//pP7//wEAAAAAAAAAAAAIQAHBAAAAWwAAAAmhAQAAEAAAABAAAAABwwAAAFoAAAD/AJ5JAAAAAAAAAAhAAAABXv7//6T+//8BAAAAAAAAAAAACEABxAAAAFsAAAAJowEAABUAAAAVAAAAAcYAAABaAAAA/wCeSQAAAAAAAAAIQAAAAVz+//+k/v//AQAAAAAAAAAAAAhAAccAAABbAAAACaUBAAAZAAAAGQAAAAHJAAAAWgAAAP8AnkkAAAAAAAAACEAAAAFa/v//pP7//wEAAAAAAAAAAAAIQAHKAAAAWwAAAAmnAQAAMAAAADAAAAABzAAAAFoAAAD/AJ5JAAAAAAAAAAhAAAABWP7//6T+//8BAAAAAAAAAAAACEABzQAAAFsAAAAJqQEAABAAAAAQAAAAAc8AAABaAAAA/wCeSQAAAAAAAAAIQAAAAVb+//+k/v//AQAAAAAAAAAAAAhAAdAAAABbAAAACasBAAAfAAAAHwAAAAHSAAAAWgAAAP8AnkkAAAAAAAAACEAAAAFU/v//pP7//wEAAAAAAAAAAAAIQAHTAAAAWwAAAAmtAQAAGwAAABsAAAAB1QAAAFoAAAD/AJ5JAAAAAAAAAAhAAAABUv7//6T+//8BAAAAAAAAAAAACEAB1gAAAFsAAAAJrwEAADYAAAA2AAAAAdgAAABaAAAA/wCeSQAAAAAAAAAIQAAAAVD+//+k/v//AQAAAAAAAAAAAAhAAdkAAABbAAAACbEBAAAXAAAAFwAAAAHbAAAAWgAAAP8AnkkAAAAAAAAACEAAAAFO/v//pP7//wEAAAAAAAAAAAAIQAHcAAAAWwAAAAmzAQAAFQAAABUAAAAB3gAAAFoAAAD/AJ5JAAAAAAAAAAhAAAABTP7//6T+//8BAAAAAAAAAAAACEAB3wAAAFsAAAAJtQEAACsAAAArAAAAAeEAAABaAAAA/wCeSQAAAAAAAAAIQAAAAUr+//+k/v//AQAAAAAAAAAAAAhAAeIAAABbAAAACbcBAAAYAAAAGAAAAAHkAAAAWgAAAP8AnkkAAAAAAAAACEAAAAFI/v//pP7//wEAAAAAAAAAAAAIQAHlAAAAWwAAAAm5AQAAFgAAABYAAAAB5wAAAFoAAAD/AJ5JAAAAAAAAAAhAAAABRv7//6T+//8BAAAAAAAAAAAACEAB6AAAAFsAAAAJuwEAAA4AAAAOAAAAAeoAAABaAAAA/wCeSQAAAAAAAAAIQAAAAUT+//+k/v//AQAAAAAAAAAAAAhAAesAAABbAAAACb0BAAA2AAAANgAAAAHtAAAAWgAAAP8AnkkAAAAAAAAACEAAAAFC/v//pP7//wEAAAAAAAAAAAAIQAHuAAAAWwAAAAm/AQAAHAAAABwAAAAB8AAAAFoAAAD/AJ5JAAAAAAAAAAhAAAABQP7//6T+//8BAAAAAAAAAAAACEAB8QAAAFsAAAAJwQEAACAAAAAgAAAAAfMAAABaAAAA/wCeSQAAAAAAAAAIQAAAAT7+//+k/v//AQAAAAAAAAAAAAhAAfQAAABbAAAACcMBAAAaAAAAGgAAAAH2AAAAWgAAAP8AnkkAAAAAAAAACEAAAAE8/v//pP7//wEAAAAAAAAAAAAIQAH3AAAAWwAAAAnFAQAAJQAAACUAAAAB+QAAAFoAAAD/AJ5JAAAAAAAAAAhAAAABOv7//6T+//8BAAAAAAAAAAAACEAB+gAAAFsAAAAJxwEAABEAAAARAAAAAfwAAABaAAAA/wCeSQAAAAAAAAAIQAAAATj+//+k/v//AQAAAAAAAAAAAAhAAf0AAABbAAAACckBAAAZAAAAGQAAAAH/AAAAWgAAAP8AnkkAAAAAAAAACEAAAAE2/v//pP7//wEAAAAAAAAAAAAIQAEAAQAAWwAAAAnLAQAAEgAAABIAAAABAgEAAFoAAAD/AJ5JAAAAAAAAAAhAAAABNP7//6T+//8BAAAAAAAAAAAACEABAwEAAFsAAAAJzQEAADwAAAA8AAAAAQUBAABaAAAA/wAAAAAAAAAAAAAIQAAAATL+//+k/v//AQAAAAAAAAAAAAhAAQYBAABbAAAACc8BAAAyAAAAMgAAAAEIAQAAWgAAAP8AAAAAAAAAAAAACEAAAAEw/v//pP7//wEAAAAAAAAAAAAIQAEJAQAAWwAAAAnRAQAADwAAAA8AAAABCwEAAFoAAAD/AAAAAAAAAAAAAAhAAAABLv7//6T+//8BAAAAAAAAAAAACEABDAEAAFsAAAAJ0wEAADIAAAAyAAAAAQ4BAABaAAAA/wAAAAAAAAAAAAAIQAAAASz+//+k/v//AQAAAAAAAAAAAAhAAQ8BAABbAAAACdUBAAARAAAAEQAAAAERAQAAWgAAAP8AAAAAAAAAAAAACEAAAAEq/v//pP7//wEAAAAAAAAAAAAIQAESAQAAWwAAAAnXAQAALgAAAC4AAAABFAEAAFoAAAD/AAAAAAAAAAAAAAhAAAABKP7//6T+//8BAAAAAAAAAAAACEABFQEAAFsAAAAJ2QEAAA0AAAANAAAAARcBAABaAAAA/wAAAAAAAAAAAAAIQAAAASb+//+k/v//AQAAAAAAAAAAAAhAARgBAABbAAAACdsBAAAxAAAAMQAAAAEaAQAAWgAAAP8AAAAAAAAAAAAACEAAAAEk/v//pP7//wEAAAAAAAAAAAAIQAEbAQAAWwAAAAndAQAADQAAAA0AAAABHQEAAFoAAAD/AAAAAAAAAAAAAAhAAAABIv7//6T+//8BAAAAAAAAAAAACEABHgEAAFsAAAAJ3wEAADIAAAAyAAAAASABAABaAAAA/wAAAAAAAAAAAAAIQAAAASD+//+k/v//AQAAAAAAAAAAAAhAASEBAABbAAAACeEBAAAPAAAADwAAAAEjAQAAWgAAAP8AAAAAAAAAAAAACEAAAAEe/v//pP7//wEAAAAAAAAAAAAIQAEkAQAAWwAAAAnjAQAAQAAAAEAAAAABJgEAAFoAAAD/AAAAAAAAAAAAAAhAAAABHP7//6T+//8BAAAAAAAAAAAACEABJwEAAFsAAAAJ5QEAAC4AAAAuAAAAASkBAABaAAAA/wAAAAAAAAAAAAAIQAAAARr+//+k/v//AQAAAAAAAAAAAAhAASoBAABbAAAACecBAAAYAAAAGAAAAAEsAQAAWgAAAP8AAAAAAAAAAAAACEAAAAEY/v//pP7//wEAAAAAAAAAAAAIQAEtAQAAWwAAAAnpAQAAGgAAABoAAAABLwEAAFoAAAD/AAAAAAAAAAAAAAhAAAABFv7//6T+//8BAAAAAAAAAAAACEABMAEAAFsAAAAJ6wEAABYAAAAWAAAAATIBAABaAAAA/wAAAAAAAAAAAAAIQAAAART+//+k/v//AQAAAAAAAAAAAAhAATMBAABbAAAACe0BAAAMAAAADAAAAAE1AQAAWgAAAP8AAAAAAAAAAAAACEAAAAES/v//pP7//wEAAAAAAAAAAAAIQAE2AQAAWwAAAAnvAQAACwAAAAsAAAABOAEAAFoAAAD/AAAAAAAAAAAAAAhAAAABEP7//6T+//8BAAAAAAAAAAAACEABOQEAAFsAAAAJ8QEAACAAAAAgAAAAATsBAABaAAAA/wAAAAAAAAAAAAAIQAAAAQ7+//+k/v//AQAAAAAAAAAAAAhAATwBAABbAAAACfMBAAAsAAAALAAAAAE+AQAAWgAAAP8AAAAAAAAAAAAACEAAAAEM/v//pP7//wEAAAAAAAAAAAAIQAE/AQAAWwAAAAn1AQAAHAAAABwAAAABQQEAAFoAAAD/AAAAAAAAAAAAAAhAAAABCv7//6T+//8BAAAAAAAAAAAACEABQgEAAFsAAAAJ9wEAABgAAAAYAAAAAUQBAABaAAAA/wAAAAAAAAAAAAAIQAAAAQj+//+k/v//AQAAAAAAAAAAAAhAAUUBAABbAAAACfkBAAArAAAAKwAAAAFHAQAAWgAAAP8AAAAAAAAAAAAACEAAAAEG/v//pP7//wEAAAAAAAAAAAAIQAFIAQAAWwAAAAn7AQAAKQAAACkAAAABSgEAAFoAAAD/AAAAAAAAAAAAAAhAAAABBP7//6T+//8BAAAAAAAAAAAACEABSwEAAFsAAAAJ/QEAAA4AAAAOAAAAAU0BAABaAAAA/wAAAAAAAAAAAAAIQAAAAQL+//+k/v//AQAAAAAAAAAAAAhAAU4BAABbAAAACf8BAAAhAAAAIQAAAAFQAQAAWgAAAP8AAAAAAAAAAAAACEAAAAEA/v//pP7//wEAAAAAAAAAAAAIQAFRAQAAWwAAAAkBAgAAEwAAABMAAAABUwEAAFoAAAD/AAAAAAAAAAAAAAhAAAAB/v3//6T+//8BAAAAAAAAAAAACEABVAEAAFsAAAAJAwIAABAAAAAQAAAAAVYBAABaAAAA/wAAAAAAAAAAAAAIQAAAAfz9//+k/v//AQAAAAAAAAAAAAhAAVcBAABbAAAACQUCAAAmAAAAJgAAAAFZAQAAWgAAAP8AAAAAAAAAAAAACEAAAAH6/f//pP7//wEAAAAAAAAAAAAIQAFaAQAAWwAAAAkHAgAAMQAAADEAAAAHXQEAAAABAAAAgAAAAAQKSW5rUG9pbnRWMQIA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NPgdfAQAAAAEAAABAAAAABApJbmtQb2ludFYxAgA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NCwdhAQAAAAEAAAAgAAAABApJbmtQb2ludFYxAgAAAAl/AgAACYACAAAJgQIAAAmCAgAACYMCAAAJhAIAAAmFAgAACYYCAAAJhwIAAAmIAgAACYkCAAAJigIAAAmLAgAACYwCAAAJjQIAAAmOAgAACY8CAAAJkAIAAAmRAgAACZICAAAJkwIAAAmUAgAACZUCAAAJlgIAAAmXAgAADQcHYwEAAAABAAAAIAAAAAQKSW5rUG9pbnRWMQIAAAAJmAIAAAmZAgAACZoCAAAJmwIAAAmcAgAACZ0CAAAJngIAAAmfAgAACaACAAAJoQIAAAmiAgAACaMCAAAJpAIAAAmlAgAACaYCAAAJpwIAAAmoAgAACakCAAAJqgIAAA0NB2UBAAAAAQAAACAAAAAECklua1BvaW50VjECAAAACasCAAAJrAIAAAmtAgAACa4CAAAJrwIAAAmwAgAACbECAAAJsgIAAAmzAgAACbQCAAAJtQIAAAm2AgAACbcCAAAJuAIAAAm5AgAACboCAAAJuwIAAAm8AgAACb0CAAAJvgIAAA0MB2cBAAAAAQAAAEAAAAAECklua1BvaW50VjECAAAACb8CAAAJwAIAAAnBAgAACcICAAAJwwIAAAnEAgAACcUCAAAJxgIAAAnHAgAACcgCAAAJyQIAAAnKAgAACcsCAAAJzAIAAAnNAgAACc4CAAAJzwIAAAnQAgAACdECAAAJ0gIAAAnTAgAACdQCAAAJ1QIAAAnWAgAACdcCAAAJ2AIAAAnZAgAACdoCAAAJ2wIAAAncAgAACd0CAAAJ3gIAAAnfAgAACeACAAAJ4QIAAAniAgAADRwHaQEAAAABAAAAEAAAAAQKSW5rUG9pbnRWMQIAAAAJ4wIAAAnkAgAACeUCAAAJ5gIAAAnnAgAACegCAAAJ6QIAAAnqAgAACesCAAAJ7AIAAAntAgAACe4CAAAJ7wIAAAnwAgAADQIHawEAAAABAAAAQAAAAAQKSW5rUG9pbnRWMQIAAAAJ8QIAAAnyAgAACfMCAAAJ9AIAAAn1AgAACfYCAAAJ9wIAAAn4AgAACfkCAAAJ+gIAAAn7AgAACfwCAAAJ/QIAAAn+AgAACf8CAAAJAAMAAAkBAwAACQIDAAAJAwMAAAkEAwAACQUDAAAJBgMAAAkHAwAACQgDAAAJCQMAAAkKAwAACQsDAAAJDAMAAAkNAwAACQ4DAAAJDwMAAAkQAwAACREDAAAJEgMAAAkTAwAACRQDAAAJFQMAAAkWAwAACRcDAAAJGAMAAAkZAwAACRoDAAANFgdtAQAAAAEAAABAAAAABApJbmtQb2ludFYxAgA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DRIHbwEAAAABAAAAQAAAAAQKSW5rUG9pbnRWMQIA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NEwdxAQAAAAEAAABAAAAABApJbmtQb2ludFYxAgAAAAl2AwAACXcDAAAJeAMAAAl5AwAACXoDAAAJewMAAAl8AwAACX0DAAAJfgMAAAl/AwAACYADAAAJgQMAAAmCAwAACYMDAAAJhAMAAAmFAwAACYYDAAAJhwMAAAmIAwAACYkDAAAJigMAAAmLAwAACYwDAAAJjQMAAAmOAwAACY8DAAAJkAMAAAmRAwAACZIDAAAJkwMAAAmUAwAACZUDAAAJlgMAAAmXAwAACZgDAAAJmQMAAAmaAwAACZsDAAAJnAMAAA0ZB3MBAAAAAQAAAEAAAAAECklua1BvaW50VjECAA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0RB3UBAAAAAQAAAEAAAAAECklua1BvaW50VjECAA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+gMAAAn7AwAACfwDAAAJ/QMAAAn+AwAACf8DAAANDAd3AQAAAAEAAABAAAAABApJbmtQb2ludFYxAgAAAAkABAAACQEEAAAJAgQAAAkDBAAACQQEAAAJBQQAAAkGBAAACQcEAAAJCAQAAAkJBAAACQoE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CTcEAAANCAd5AQAAAAEAAAAgAAAABApJbmtQb2ludFYxAgAAAAk4BAAACTkEAAAJOgQAAAk7BAAACTwEAAAJPQQAAAk+BAAACT8EAAAJQAQAAAlBBAAACUIEAAAJQwQAAAlEBAAACUUEAAAJRgQAAAlHBAAACUgEAAAJSQQAAAlKBAAACUsEAAAJTAQAAA0LB3sBAAAAAQAAABAAAAAECklua1BvaW50VjECAAAACU0EAAAJTgQAAAlPBAAACVAEAAAJUQQAAAlSBAAACVMEAAAJVAQAAAlVBAAACVYEAAAJVwQAAAlYBAAACVkEAAAJWgQAAAlbBAAACVwEAAAHfQEAAAABAAAAIAAAAAQKSW5rUG9pbnRWMQIAAAAJXQQAAAleBAAACV8EAAAJYAQAAAlhBAAACWIEAAAJYwQAAAlkBAAACWUEAAAJZgQAAAlnBAAACWgEAAAJaQQAAAlqBAAACWsEAAAJbAQAAAltBAAACW4EAAAJbwQAAAlwBAAACXEEAAAJcgQAAAlzBAAACXQEAAANCAd/AQAAAAEAAAAgAAAABApJbmtQb2ludFYxAgAAAAl1BAAACXYEAAAJdwQAAAl4BAAACXkEAAAJegQAAAl7BAAACXwEAAAJfQQAAAl+BAAACX8EAAAJgAQAAAmBBAAACYIEAAAJgwQAAAmEBAAACYUEAAANDweBAQAAAAEAAAAgAAAABApJbmtQb2ludFYxAgAAAAmGBAAACYcEAAAJiAQAAAmJBAAACYoEAAAJiwQAAAmMBAAACY0EAAAJjgQAAAmPBAAACZAEAAAJkQQAAAmSBAAACZMEAAAJlAQAAAmVBAAACZYEAAANDweDAQAAAAEAAABAAAAABApJbmtQb2ludFYxAgAAAAmXBAAACZgEAAAJmQQAAAmaBAAACZsEAAAJnAQAAAmdBAAACZ4EAAAJnwQAAAmgBAAACaEEAAAJogQAAAmjBAAACaQEAAAJpQQAAAmmBAAACacEAAAJqAQAAAmpBAAACaoEAAAJqwQAAAmsBAAACa0EAAAJrgQAAAmvBAAACbAEAAAJsQQAAAmyBAAACbMEAAAJtAQAAAm1BAAACbYEAAAJtwQAAAm4BAAACbkEAAAJugQAAAm7BAAACbwEAAAJvQQAAAm+BAAACb8EAAANFweFAQAAAAEAAABAAAAABApJbmtQb2ludFYxAgAAAAnABAAACcEEAAAJwgQAAAnDBAAACcQEAAAJxQQAAAnGBAAACccEAAAJyAQAAAnJBAAACcoEAAAJywQAAAnMBAAACc0EAAAJzgQAAAnPBAAACdAEAAAJ0QQAAAnSBAAACdMEAAAJ1AQAAAnVBAAACdYEAAAJ1wQAAAnYBAAACdkEAAAJ2gQAAAnbBAAACdwEAAAJ3QQAAAneBAAACd8EAAAJ4AQAAAnhBAAACeIEAAAJ4wQAAAnkBAAACeUEAAAJ5gQAAAnnBAAACegEAAAJ6QQAAA0WB4cBAAAAAQAAACAAAAAECklua1BvaW50VjECAAAACeoEAAAJ6wQAAAnsBAAACe0EAAAJ7gQAAAnvBAAACfAEAAAJ8QQAAAnyBAAACfMEAAAJ9AQAAAn1BAAACfYEAAAJ9wQAAAn4BAAACfkEAAAJ+gQAAAn7BAAACfwEAAAJ/QQAAAn+BAAACf8EAAAJAAUAAAkBBQAACQIFAAAJAwUAAAkEBQAACQUFAAAJBgUAAA0DB4kBAAAAAQAAABAAAAAECklua1BvaW50VjECAAAACQcFAAAJCAUAAAkJBQAACQoFAAAJCwUAAAkMBQAACQ0FAAAJDgUAAAkPBQAACRAFAAAJEQUAAAkSBQAACRMFAAANAweLAQAAAAEAAAAQAAAABApJbmtQb2ludFYxAgAAAAkUBQAACRUFAAAJFgUAAAkXBQAACRgFAAAJGQUAAAkaBQAACRsFAAAJHAUAAAkdBQAACR4FAAAJHwUAAAkgBQAACSEFAAAJIgUAAAoHjQEAAAABAAAAQAAAAAQKSW5rUG9pbnRWMQIAAAAJIwUAAAkkBQAACSUFAAAJJgUAAAknBQAACSgFAAAJKQUAAAkqBQAACSsFAAAJLAUAAAktBQAACS4FAAAJLwUAAAkwBQAACTEFAAAJMgUAAAkzBQAACTQFAAAJNQUAAAk2BQAACTcFAAAJOAUAAAk5BQAACToFAAAJOwUAAAk8BQAACT0FAAAJPgUAAAk/BQAACUAFAAAJQQUAAAlCBQAACUMFAAAJRAUAAAlFBQAADR0HjwEAAAABAAAAEAAAAAQKSW5rUG9pbnRWMQIAAAAJRgUAAAlHBQAACUgFAAAJSQUAAAlKBQAACUsFAAAJTAUAAAlNBQAACU4FAAAJTwUAAAlQBQAACVEFAAANBAeRAQAAAAEAAABAAAAABApJbmtQb2ludFYxAgAAAAlSBQAACVMFAAAJVAUAAAlVBQAACVYFAAAJVwUAAAlYBQAACVkFAAAJWgUAAAlbBQAACVwFAAAJXQUAAAleBQAACV8FAAAJYAUAAAlhBQAACWIFAAAJYwUAAAlkBQAACWUFAAAJZgUAAAlnBQAACWgFAAAJaQUAAAlqBQAACWsFAAAJbAUAAAltBQAACW4FAAAJbwUAAAlwBQAACXEFAAAJcgUAAAlzBQAACXQFAAAJdQUAAAl2BQAACXcFAAAJeAUAAAl5BQAACXoFAAAJewUAAAl8BQAADRUHkwEAAAABAAAAEAAAAAQKSW5rUG9pbnRWMQIAAAAJfQUAAAl+BQAACX8FAAAJgAUAAAmBBQAACYIFAAAJgwUAAAmEBQAACYUFAAAJhgUAAA0GB5UBAAAAAQAAACAAAAAECklua1BvaW50VjECAAAACYcFAAAJiAUAAAmJBQAACYoFAAAJiwUAAAmMBQAACY0FAAAJjgUAAAmPBQAACZAFAAAJkQUAAAmSBQAACZMFAAAJlAUAAAmVBQAACZYFAAAJlwUAAAmYBQAACZkFAAANDQeXAQAAAAEAAAAgAAAABApJbmtQb2ludFYxAgAAAAmaBQAACZsFAAAJnAUAAAmdBQAACZ4FAAAJnwUAAAmgBQAACaEFAAAJogUAAAmjBQAACaQFAAAJpQUAAAmmBQAACacFAAAJqAUAAAmpBQAACaoFAAAJqwUAAAmsBQAACa0FAAAJrgUAAA0LB5kBAAAAAQAAAEAAAAAECklua1BvaW50VjECAAAACa8FAAAJsAUAAAmxBQAACbIFAAAJswUAAAm0BQAACbUFAAAJtgUAAAm3BQAACbgFAAAJuQUAAAm6BQAACbsFAAAJvAUAAAm9BQAACb4FAAAJvwUAAAnABQAACcEFAAAJwgUAAAnDBQAACcQFAAAJxQUAAAnGBQAACccFAAAJyAUAAAnJBQAACcoFAAAJywUAAAnMBQAACc0FAAAJzgUAAAnPBQAACdAFAAAJ0QUAAAnSBQAACdMFAAAJ1AUAAAnVBQAACdYFAAAJ1wUAAAnYBQAACdkFAAAJ2gUAAAnbBQAACdwFAAAJ3QUAAAneBQAACd8FAAAJ4AUAAA0OB5sBAAAAAQAAACAAAAAECklua1BvaW50VjECAAAACeEFAAAJ4gUAAAnjBQAACeQFAAAJ5QUAAAnmBQAACecFAAAJ6AUAAAnpBQAACeoFAAAJ6wUAAAnsBQAACe0FAAAJ7gUAAAnvBQAACfAFAAAJ8QUAAAnyBQAACfMFAAAJ9AUAAAn1BQAACfYFAAAJ9wUAAAn4BQAACfkFAAAJ+gUAAA0GB50BAAAAAQAAACAAAAAECklua1BvaW50VjECAAAACfsFAAAJ/AUAAAn9BQAACf4FAAAJ/wUAAAkABgAACQEGAAAJAgYAAAkDBgAACQQGAAAJBQYAAAkGBgAACQcGAAAJCAYAAAkJBgAACQoGAAAJCwYAAAkMBgAACQ0GAAAJDgYAAAkPBgAACRAGAAAJEQYAAAkSBgAADQgHnwEAAAABAAAAQAAAAAQKSW5rUG9pbnRWMQIAAAAJEwYAAAkUBgAACRUGAAAJFgYAAAkXBgAACRgGAAAJGQYAAAkaBgAACRsGAAAJHAYAAAkdBgAACR4GAAAJHwYAAAkgBgAACSEGAAAJIgYAAAkjBgAACSQGAAAJJQYAAAkmBgAACScGAAAJKAYAAAkpBgAACSoGAAAJKwYAAAksBgAACS0GAAAJLgYAAAkvBgAACTAGAAAJMQYAAAkyBgAACTMGAAAJNAYAAAk1BgAACTYGAAAJNwYAAA0bB6EBAAAAAQAAABAAAAAECklua1BvaW50VjECAAAACTgGAAAJOQYAAAk6BgAACTsGAAAJPAYAAAk9BgAACT4GAAAJPwYAAAlABgAACUEGAAAJQgYAAAlDBgAACUQGAAAJRQYAAAlGBgAACUcGAAAHowEAAAABAAAAIAAAAAQKSW5rUG9pbnRWMQIAAAAJSAYAAAlJBgAACUoGAAAJSwYAAAlMBgAACU0GAAAJTgYAAAlPBgAACVAGAAAJUQYAAAlSBgAACVMGAAAJVAYAAAlVBgAACVYGAAAJVwYAAAlYBgAACVkGAAAJWgYAAAlbBgAACVwGAAANCwelAQAAAAEAAAAgAAAABApJbmtQb2ludFYxAgAAAAldBgAACV4GAAAJXwYAAAlgBgAACWEGAAAJYgYAAAljBgAACWQGAAAJZQYAAAlmBgAACWcGAAAJaAYAAAlpBgAACWoGAAAJawYAAAlsBgAACW0GAAAJbgYAAAlvBgAACXAGAAAJcQYAAAlyBgAACXMGAAAJdAYAAAl1BgAADQcHpwEAAAABAAAAQAAAAAQKSW5rUG9pbnRWMQIAAAAJdgYAAAl3BgAACXgGAAAJeQYAAAl6BgAACXsGAAAJfAYAAAl9BgAACX4GAAAJfwYAAAmABgAACYEGAAAJggYAAAmDBgAACYQGAAAJhQYAAAmGBgAACYcGAAAJiAYAAAmJBgAACYoGAAAJiwYAAAmMBgAACY0GAAAJjgYAAAmPBgAACZAGAAAJkQYAAAmSBgAACZMGAAAJlAYAAAmVBgAACZYGAAAJlwYAAAmYBgAACZkGAAAJmgYAAAmbBgAACZwGAAAJnQYAAAmeBgAACZ8GAAAJoAYAAAmhBgAACaIGAAAJowYAAAmkBgAACaUGAAANEAepAQAAAAEAAAAQAAAABApJbmtQb2ludFYxAgAAAAmmBgAACacGAAAJqAYAAAmpBgAACaoGAAAJqwYAAAmsBgAACa0GAAAJrgYAAAmvBgAACbAGAAAJsQYAAAmyBgAACbMGAAAJtAYAAAm1BgAAB6sBAAAAAQAAACAAAAAECklua1BvaW50VjECAAAACbYGAAAJtwYAAAm4BgAACbkGAAAJugYAAAm7BgAACbwGAAAJvQYAAAm+BgAACb8GAAAJwAYAAAnBBgAACcIGAAAJwwYAAAnEBgAACcUGAAAJxgYAAAnHBgAACcgGAAAJyQYAAAnKBgAACcsGAAAJzAYAAAnNBgAACc4GAAAJzwYAAAnQBgAACdEGAAAJ0gYAAAnTBgAACdQGAAAKB60BAAAAAQAAACAAAAAECklua1BvaW50VjECAAAACdUGAAAJ1gYAAAnXBgAACdgGAAAJ2QYAAAnaBgAACdsGAAAJ3AYAAAndBgAACd4GAAAJ3wYAAAngBgAACeEGAAAJ4gYAAAnjBgAACeQGAAAJ5QYAAAnmBgAACecGAAAJ6AYAAAnpBgAACeoGAAAJ6wYAAAnsBgAACe0GAAAJ7gYAAAnvBgAADQUHrwEAAAABAAAAQAAAAAQKSW5rUG9pbnRWMQIAAAAJ8AYAAAnxBgAACfIGAAAJ8wYAAAn0BgAACfUGAAAJ9gYAAAn3BgAACfgGAAAJ+QYAAAn6BgAACfsGAAAJ/AYAAAn9BgAACf4GAAAJ/wYAAAkABwAACQEHAAAJAgcAAAkDBwAACQQHAAAJBQcAAAkGBwAACQcHAAAJCAcAAAkJBwAACQoHAAAJCwcAAAkMBwAACQ0HAAAJDgcAAAkPBwAACRAHAAAJEQcAAAkSBwAACRMHAAAJFAcAAAkVBwAACRYHAAAJFwcAAAkYBwAACRkHAAAJGgcAAAkbBwAACRwHAAAJHQcAAAkeBwAACR8HAAAJIAcAAAkhBwAACSIHAAAJIwcAAAkkBwAACSUHAAANCgexAQAAAAEAAAAgAAAABApJbmtQb2ludFYxAgAAAAkmBwAACScHAAAJKAcAAAkpBwAACSoHAAAJKwcAAAksBwAACS0HAAAJLgcAAAkvBwAACTAHAAAJMQcAAAkyBwAACTMHAAAJNAcAAAk1BwAACTYHAAAJNwcAAAk4BwAACTkHAAAJOgcAAAk7BwAACTwHAAANCQezAQAAAAEAAAAgAAAABApJbmtQb2ludFYxAgAAAAk9BwAACT4HAAAJPwcAAAlABwAACUEHAAAJQgcAAAlDBwAACUQHAAAJRQcAAAlGBwAACUcHAAAJSAcAAAlJBwAACUoHAAAJSwcAAAlMBwAACU0HAAAJTgcAAAlPBwAACVAHAAAJUQcAAA0LB7UBAAAAAQAAAEAAAAAECklua1BvaW50VjECAAAACVIHAAAJUwcAAAlUBwAACVUHAAAJVgcAAAlXBwAACVgHAAAJWQcAAAlaBwAACVsHAAAJXAcAAAldBwAACV4HAAAJXwcAAAlgBwAACWEHAAAJYgcAAAljBwAACWQHAAAJZQcAAAlmBwAACWcHAAAJaAcAAAlpBwAACWoHAAAJawcAAAlsBwAACW0HAAAJbgcAAAlvBwAACXAHAAAJcQcAAAlyBwAACXMHAAAJdAcAAAl1BwAACXYHAAAJdwcAAAl4BwAACXkHAAAJegcAAAl7BwAACXwHAAANFQe3AQAAAAEAAAAgAAAABApJbmtQb2ludFYxAgAAAAl9BwAACX4HAAAJfwcAAAmABwAACYEHAAAJggcAAAmDBwAACYQHAAAJhQcAAAmGBwAACYcHAAAJiAcAAAmJBwAACYoHAAAJiwcAAAmMBwAACY0HAAAJjgcAAAmPBwAACZAHAAAJkQcAAAmSBwAACZMHAAAJlAcAAA0IB7kBAAAAAQAAACAAAAAECklua1BvaW50VjECAAAACZUHAAAJlgcAAAmXBwAACZgHAAAJmQcAAAmaBwAACZsHAAAJnAcAAAmdBwAACZ4HAAAJnwcAAAmgBwAACaEHAAAJogcAAAmjBwAACaQHAAAJpQcAAAmmBwAACacHAAAJqAcAAAmpBwAACaoHAAANCge7AQAAAAEAAAAQAAAABApJbmtQb2ludFYxAgAAAAmrBwAACawHAAAJrQcAAAmuBwAACa8HAAAJsAcAAAmxBwAACbIHAAAJswcAAAm0BwAACbUHAAAJtgcAAAm3BwAACbgHAAANAge9AQAAAAEAAABAAAAABApJbmtQb2ludFYxAgAAAAm5BwAACboHAAAJuwcAAAm8BwAACb0HAAAJvgcAAAm/BwAACcAHAAAJwQcAAAnCBwAACcMHAAAJxAcAAAnFBwAACcYHAAAJxwcAAAnIBwAACckHAAAJygcAAAnLBwAACcwHAAAJzQcAAAnOBwAACc8HAAAJ0AcAAAnRBwAACdIHAAAJ0wcAAAnUBwAACdUHAAAJ1gcAAAnXBwAACdgHAAAJ2QcAAAnaBwAACdsHAAAJ3AcAAAndBwAACd4HAAAJ3wcAAAngBwAACeEHAAAJ4gcAAAnjBwAACeQHAAAJ5QcAAAnmBwAACecHAAAJ6AcAAAnpBwAACeoHAAAJ6wcAAAnsBwAACe0HAAAJ7gcAAA0KB78BAAAAAQAAACAAAAAECklua1BvaW50VjECAAAACe8HAAAJ8AcAAAnxBwAACfIHAAAJ8wcAAAn0BwAACfUHAAAJ9gcAAAn3BwAACfgHAAAJ+QcAAAn6BwAACfsHAAAJ/AcAAAn9BwAACf4HAAAJ/wcAAAkACAAACQEIAAAJAggAAAkDCAAACQQIAAAJBQgAAAkGCAAACQcIAAAJCAgAAAkJCAAACQoIAAANBAfBAQAAAAEAAAAgAAAABApJbmtQb2ludFYxAgAAAAkLCAAACQwIAAAJDQgAAAkOCAAACQ8IAAAJEAgAAAkRCAAACRIIAAAJEwgAAAkUCAAACRUIAAAJFggAAAkXCAAACRgIAAAJGQgAAAkaCAAACRsIAAAJHAgAAAkdCAAACR4IAAAJHwgAAAkgCAAACSEIAAAJIggAAAkjCAAACSQIAAAJJQgAAAkmCAAACScIAAAJKAgAAAkpCAAACSoIAAAHwwEAAAABAAAAIAAAAAQKSW5rUG9pbnRWMQIAAAAJKwgAAAksCAAACS0IAAAJLggAAAkvCAAACTAIAAAJMQgAAAkyCAAACTMIAAAJNAgAAAk1CAAACTYIAAAJNwgAAAk4CAAACTkIAAAJOggAAAk7CAAACTwIAAAJPQgAAAk+CAAACT8IAAAJQAgAAAlBCAAACUIIAAAJQwgAAAlECAAADQYHxQEAAAABAAAAQAAAAAQKSW5rUG9pbnRWMQIAAAAJRQgAAAlGCAAACUcIAAAJSAgAAAlJCAAACUoIAAAJSwgAAAlMCAAACU0IAAAJTggAAAlPCAAACVAIAAAJUQgAAAlSCAAACVMIAAAJVAgAAAlVCAAACVYIAAAJVwgAAAlYCAAACVkIAAAJWggAAAlbCAAACVwIAAAJXQgAAAleCAAACV8IAAAJYAgAAAlhCAAACWIIAAAJYwgAAAlkCAAACWUIAAAJZggAAAlnCAAACWgIAAAJaQgAAA0bB8cBAAAAAQAAACAAAAAECklua1BvaW50VjECAAAACWoIAAAJawgAAAlsCAAACW0IAAAJbggAAAlvCAAACXAIAAAJcQgAAAlyCAAACXMIAAAJdAgAAAl1CAAACXYIAAAJdwgAAAl4CAAACXkIAAAJeggAAA0PB8kBAAAAAQAAACAAAAAECklua1BvaW50VjECAAAACXsIAAAJfAgAAAl9CAAACX4IAAAJfwgAAAmACAAACYEIAAAJgggAAAmDCAAACYQIAAAJhQgAAAmGCAAACYcIAAAJiAgAAAmJCAAACYoIAAAJiwgAAAmMCAAACY0IAAAJjggAAAmPCAAACZAIAAAJkQgAAAmSCAAACZMIAAANBwfLAQAAAAEAAAAgAAAABApJbmtQb2ludFYxAgAAAAmUCAAACZUIAAAJlggAAAmXCAAACZgIAAAJmQgAAAmaCAAACZsIAAAJnAgAAAmdCAAACZ4IAAAJnwgAAAmgCAAACaEIAAAJoggAAAmjCAAACaQIAAAJpQgAAA0OB80BAAAAAQAAAEAAAAAECklua1BvaW50VjECAAAACaYIAAAJpwgAAAmoCAAACakIAAAJqggAAAmrCAAACawIAAAJrQgAAAmuCAAACa8IAAAJsAgAAAmxCAAACbIIAAAJswgAAAm0CAAACbUIAAAJtggAAAm3CAAACbgIAAAJuQgAAAm6CAAACbsIAAAJvAgAAAm9CAAACb4IAAAJvwgAAAnACAAACcEIAAAJwggAAAnDCAAACcQIAAAJxQgAAAnGCAAACccIAAAJyAgAAAnJCAAACcoIAAAJywgAAAnMCAAACc0IAAAJzggAAAnPCAAACdAIAAAJ0QgAAAnSCAAACdMIAAAJ1AgAAAnVCAAACdYIAAAJ1wgAAAnYCAAACdkIAAAJ2ggAAAnbCAAACdwIAAAJ3QgAAAneCAAACd8IAAAJ4AgAAAnhCAAADQQHzwEAAAABAAAAQAAAAAQKSW5rUG9pbnRWMQIAAAAJ4ggAAAnjCAAACeQIAAAJ5QgAAAnmCAAACecIAAAJ6AgAAAnpCAAACeoIAAAJ6wgAAAnsCAAACe0IAAAJ7ggAAAnvCAAACfAIAAAJ8QgAAAnyCAAACfMIAAAJ9AgAAAn1CAAACfYIAAAJ9wgAAAn4CAAACfkIAAAJ+ggAAAn7CAAACfwIAAAJ/QgAAAn+CAAACf8IAAAJAAkAAAkBCQAACQIJAAAJAwkAAAkECQAACQUJAAAJBgkAAAkHCQAACQgJAAAJCQkAAAkKCQAACQsJAAAJDAkAAAkNCQAACQ4JAAAJDwkAAAkQCQAACREJAAAJEgkAAAkTCQAADQ4H0QEAAAABAAAAEAAAAAQKSW5rUG9pbnRWMQIAAAAJFAkAAAkVCQAACRYJAAAJFwkAAAkYCQAACRkJAAAJGgkAAAkbCQAACRwJAAAJHQkAAAkeCQAACR8JAAAJIAkAAAkhCQAACSIJAAAKB9MBAAAAAQAAAEAAAAAECklua1BvaW50VjECAAAACSMJAAAJJAkAAAklCQAACSYJAAAJJwkAAAkoCQAACSkJAAAJKgkAAAkrCQAACSwJAAAJLQkAAAkuCQAACS8JAAAJMAkAAAkxCQAACTIJAAAJMwkAAAk0CQAACTUJAAAJNgkAAAk3CQAACTgJAAAJOQkAAAk6CQAACTsJAAAJPAkAAAk9CQAACT4JAAAJPwkAAAlACQAACUEJAAAJQgkAAAlDCQAACUQJAAAJRQkAAAlGCQAACUcJAAAJSAkAAAlJCQAACUoJAAAJSwkAAAlMCQAACU0JAAAJTgkAAAlPCQAACVAJAAAJUQkAAAlSCQAACVMJAAAJVAkAAA0OB9UBAAAAAQAAACAAAAAECklua1BvaW50VjECAAAACVUJAAAJVgkAAAlXCQAACVgJAAAJWQkAAAlaCQAACVsJAAAJXAkAAAldCQAACV4JAAAJXwkAAAlgCQAACWEJAAAJYgkAAAljCQAACWQJAAAJZQkAAA0PB9cBAAAAAQAAAEAAAAAECklua1BvaW50VjECAAAACWYJAAAJZwkAAAloCQAACWkJAAAJagkAAAlrCQAACWwJAAAJbQkAAAluCQAACW8JAAAJcAkAAAlxCQAACXIJAAAJcwkAAAl0CQAACXUJAAAJdgkAAAl3CQAACXgJAAAJeQkAAAl6CQAACXsJAAAJfAkAAAl9CQAACX4JAAAJfwkAAAmACQAACYEJAAAJggkAAAmDCQAACYQJAAAJhQkAAAmGCQAACYcJAAAJiAkAAAmJCQAACYoJAAAJiwkAAAmMCQAACY0JAAAJjgkAAAmPCQAACZAJAAAJkQkAAAmSCQAACZMJAAANEgfZAQAAAAEAAAAQAAAABApJbmtQb2ludFYxAgAAAAmUCQAACZUJAAAJlgkAAAmXCQAACZgJAAAJmQkAAAmaCQAACZsJAAAJnAkAAAmdCQAACZ4JAAAJnwkAAAmgCQAADQMH2wEAAAABAAAAQAAAAAQKSW5rUG9pbnRWMQIAAAAJoQkAAAmiCQAACaMJAAAJpAkAAAmlCQAACaYJAAAJpwkAAAmoCQAACakJAAAJqgkAAAmrCQAACawJAAAJrQkAAAmuCQAACa8JAAAJsAkAAAmxCQAACbIJAAAJswkAAAm0CQAACbUJAAAJtgkAAAm3CQAACbgJAAAJuQkAAAm6CQAACbsJAAAJvAkAAAm9CQAACb4JAAAJvwkAAAnACQAACcEJAAAJwgkAAAnDCQAACcQJAAAJxQkAAAnGCQAACccJAAAJyAkAAAnJCQAACcoJAAAJywkAAAnMCQAACc0JAAAJzgkAAAnPCQAACdAJAAAJ0QkAAA0PB90BAAAAAQAAABAAAAAECklua1BvaW50VjECAAAACdIJAAAJ0wkAAAnUCQAACdUJAAAJ1gkAAAnXCQAACdgJAAAJ2QkAAAnaCQAACdsJAAAJ3AkAAAndCQAACd4JAAANAwffAQAAAAEAAABAAAAABApJbmtQb2ludFYxAgAAAAnfCQAACeAJAAAJ4QkAAAniCQAACeMJAAAJ5AkAAAnlCQAACeYJAAAJ5wkAAAnoCQAACekJAAAJ6gkAAAnrCQAACewJAAAJ7QkAAAnuCQAACe8JAAAJ8AkAAAnxCQAACfIJAAAJ8wkAAAn0CQAACfUJAAAJ9gkAAAn3CQAACfgJAAAJ+QkAAAn6CQAACfsJAAAJ/AkAAAn9CQAACf4JAAAJ/wkAAAkACgAACQEKAAAJAgoAAAkDCgAACQQKAAAJBQoAAAkGCgAACQcKAAAJCAoAAAkJCgAACQoKAAAJCwoAAAkMCgAACQ0KAAAJDgoAAAkPCgAACRAKAAANDgfhAQAAAAEAAAAQAAAABApJbmtQb2ludFYxAgAAAAkRCgAACRIKAAAJEwoAAAkUCgAACRUKAAAJFgoAAAkXCgAACRgKAAAJGQoAAAkaCgAACRsKAAAJHAoAAAkdCgAACR4KAAAJHwoAAAoH4wEAAAABAAAAQAAAAAQKSW5rUG9pbnRWMQIAAAAJIAoAAAkhCgAACSIKAAAJIwoAAAkkCgAACSUKAAAJJgoAAAknCgAACSgKAAAJKQoAAAkqCgAACSsKAAAJLAoAAAktCgAACS4KAAAJLwoAAAkwCgAACTEKAAAJMgoAAAkzCgAACTQKAAAJNQoAAAk2CgAACTcKAAAJOAoAAAk5CgAACToKAAAJOwoAAAk8CgAACT0KAAAJPgoAAAk/CgAACUAKAAAJQQoAAAlCCgAACUMKAAAJRAoAAAlFCgAACUYKAAAJRwoAAAlICgAACUkKAAAJSgoAAAlLCgAACUwKAAAJTQoAAAlOCgAACU8KAAAJUAoAAAlRCgAACVIKAAAJUwoAAAlUCgAACVUKAAAJVgoAAAlXCgAACVgKAAAJWQoAAAlaCgAACVsKAAAJXAoAAAldCgAACV4KAAAJXwoAAAflAQAAAAEAAABAAAAABApJbmtQb2ludFYxAgAAAAlgCgAACWEKAAAJYgoAAAljCgAACWQKAAAJZQoAAAlmCgAACWcKAAAJaAoAAAlpCgAACWoKAAAJawoAAAlsCgAACW0KAAAJbgoAAAlvCgAACXAKAAAJcQoAAAlyCgAACXMKAAAJdAoAAAl1CgAACXYKAAAJdwoAAAl4CgAACXkKAAAJegoAAAl7CgAACXwKAAAJfQoAAAl+CgAACX8KAAAJgAoAAAmBCgAACYIKAAAJgwoAAAmECgAACYUKAAAJhgoAAAmHCgAACYgKAAAJiQoAAAmKCgAACYsKAAAJjAoAAAmNCgAADRIH5wEAAAABAAAAIAAAAAQKSW5rUG9pbnRWMQIAAAAJjgoAAAmPCgAACZAKAAAJkQoAAAmSCgAACZMKAAAJlAoAAAmVCgAACZYKAAAJlwoAAAmYCgAACZkKAAAJmgoAAAmbCgAACZwKAAAJnQoAAAmeCgAACZ8KAAAJoAoAAAmhCgAACaIKAAAJowoAAAmkCgAACaUKAAANCAfpAQAAAAEAAAAgAAAABApJbmtQb2ludFYxAgAAAAmmCgAACacKAAAJqAoAAAmpCgAACaoKAAAJqwoAAAmsCgAACa0KAAAJrgoAAAmvCgAACbAKAAAJsQoAAAmyCgAACbMKAAAJtAoAAAm1CgAACbYKAAAJtwoAAAm4CgAACbkKAAAJugoAAAm7CgAACbwKAAAJvQoAAAm+CgAACb8KAAANBgfrAQAAAAEAAAAgAAAABApJbmtQb2ludFYxAgAAAAnACgAACcEKAAAJwgoAAAnDCgAACcQKAAAJxQoAAAnGCgAACccKAAAJyAoAAAnJCgAACcoKAAAJywoAAAnMCgAACc0KAAAJzgoAAAnPCgAACdAKAAAJ0QoAAAnSCgAACdMKAAAJ1AoAAAnVCgAADQoH7QEAAAABAAAAEAAAAAQKSW5rUG9pbnRWMQIAAAAJ1goAAAnXCgAACdgKAAAJ2QoAAAnaCgAACdsKAAAJ3AoAAAndCgAACd4KAAAJ3woAAAngCgAACeEKAAANBAfvAQAAAAEAAAAQAAAABApJbmtQb2ludFYxAgAAAAniCgAACeMKAAAJ5AoAAAnlCgAACeYKAAAJ5woAAAnoCgAACekKAAAJ6goAAAnrCgAACewKAAANBQfxAQAAAAEAAAAgAAAABApJbmtQb2ludFYxAgAAAAntCgAACe4KAAAJ7woAAAnwCgAACfEKAAAJ8goAAAnzCgAACfQKAAAJ9QoAAAn2CgAACfcKAAAJ+AoAAAn5CgAACfoKAAAJ+woAAAn8CgAACf0KAAAJ/goAAAn/CgAACQALAAAJAQsAAAkCCwAACQMLAAAJBAsAAAkFCwAACQYLAAAJBwsAAAkICwAACQkLAAAJCgsAAAkLCwAACQwLAAAH8wEAAAABAAAAQAAAAAQKSW5rUG9pbnRWMQIAAAAJDQsAAAkOCwAACQ8LAAAJEAsAAAkRCwAACRILAAAJEwsAAAkUCwAACRULAAAJFgsAAAkXCwAACRgLAAAJGQsAAAkaCwAACRsLAAAJHAsAAAkdCwAACR4LAAAJHwsAAAkgCwAACSELAAAJIgsAAAkjCwAACSQLAAAJJQsAAAkmCwAACScLAAAJKAsAAAkpCwAACSoLAAAJKwsAAAksCwAACS0LAAAJLgsAAAkvCwAACTALAAAJMQsAAAkyCwAACTMLAAAJNAsAAAk1CwAACTYLAAAJNwsAAAk4CwAADRQH9QEAAAABAAAAIAAAAAQKSW5rUG9pbnRWMQIAAAAJOQsAAAk6CwAACTsLAAAJPAsAAAk9CwAACT4LAAAJPwsAAAlACwAACUELAAAJQgsAAAlDCwAACUQLAAAJRQsAAAlGCwAACUcLAAAJSAsAAAlJCwAACUoLAAAJSwsAAAlMCwAACU0LAAAJTgsAAAlPCwAACVALAAAJUQsAAAlSCwAACVMLAAAJVAsAAA0EB/cBAAAAAQAAACAAAAAECklua1BvaW50VjECAAAACVULAAAJVgsAAAlXCwAACVgLAAAJWQsAAAlaCwAACVsLAAAJXAsAAAldCwAACV4LAAAJXwsAAAlgCwAACWELAAAJYgsAAAljCwAACWQLAAAJZQsAAAlmCwAACWcLAAAJaAsAAAlpCwAACWoLAAAJawsAAAlsCwAADQgH+QEAAAABAAAAQAAAAAQKSW5rUG9pbnRWMQIAAAAJbQsAAAluCwAACW8LAAAJcAsAAAlxCwAACXILAAAJcwsAAAl0CwAACXULAAAJdgsAAAl3CwAACXgLAAAJeQsAAAl6CwAACXsLAAAJfAsAAAl9CwAACX4LAAAJfwsAAAmACwAACYELAAAJggsAAAmDCwAACYQLAAAJhQsAAAmGCwAACYcLAAAJiAsAAAmJCwAACYoLAAAJiwsAAAmMCwAACY0LAAAJjgsAAAmPCwAACZALAAAJkQsAAAmSCwAACZMLAAAJlAsAAAmVCwAACZYLAAAJlwsAAA0VB/sBAAAAAQAAAEAAAAAECklua1BvaW50VjECAAAACZgLAAAJmQsAAAmaCwAACZsLAAAJnAsAAAmdCwAACZ4LAAAJnwsAAAmgCwAACaELAAAJogsAAAmjCwAACaQLAAAJpQsAAAmmCwAACacLAAAJqAsAAAmpCwAACaoLAAAJqwsAAAmsCwAACa0LAAAJrgsAAAmvCwAACbALAAAJsQsAAAmyCwAACbMLAAAJtAsAAAm1CwAACbYLAAAJtwsAAAm4CwAACbkLAAAJugsAAAm7CwAACbwLAAAJvQsAAAm+CwAACb8LAAAJwAsAAA0XB/0BAAAAAQAAABAAAAAECklua1BvaW50VjECAAAACcELAAAJwgsAAAnDCwAACcQLAAAJxQsAAAnGCwAACccLAAAJyAsAAAnJCwAACcoLAAAJywsAAAnMCwAACc0LAAAJzgsAAA0CB/8BAAAAAQAAAEAAAAAECklua1BvaW50VjECAAAACc8LAAAJ0AsAAAnRCwAACdILAAAJ0wsAAAnUCwAACdULAAAJ1gsAAAnXCwAACdgLAAAJ2QsAAAnaCwAACdsLAAAJ3AsAAAndCwAACd4LAAAJ3wsAAAngCwAACeELAAAJ4gsAAAnjCwAACeQLAAAJ5QsAAAnmCwAACecLAAAJ6AsAAAnpCwAACeoLAAAJ6wsAAAnsCwAACe0LAAAJ7gsAAAnvCwAADR8HAQIAAAABAAAAIAAAAAQKSW5rUG9pbnRWMQIAAAAJ8AsAAAnxCwAACfILAAAJ8wsAAAn0CwAACfULAAAJ9gsAAAn3CwAACfgLAAAJ+QsAAAn6CwAACfsLAAAJ/AsAAAn9CwAACf4LAAAJ/wsAAAkADAAACQEMAAAJAgwAAA0NBwMCAAAAAQAAABAAAAAECklua1BvaW50VjECAAAACQMMAAAJBAwAAAkFDAAACQYMAAAJBwwAAAkIDAAACQkMAAAJCgwAAAkLDAAACQwMAAAJDQwAAAkODAAACQ8MAAAJEAwAAAkRDAAACRIMAAAHBQIAAAABAAAAQAAAAAQKSW5rUG9pbnRWMQIAAAAJEwwAAAkUDAAACRUMAAAJFgwAAAkXDAAACRgMAAAJGQwAAAkaDAAACRsMAAAJHAwAAAkdDAAACR4MAAAJHwwAAAkgDAAACSEMAAAJIgwAAAkjDAAACSQMAAAJJQwAAAkmDAAACScMAAAJKAwAAAkpDAAACSoMAAAJKwwAAAksDAAACS0MAAAJLgwAAAkvDAAACTAMAAAJMQwAAAkyDAAACTMMAAAJNAwAAAk1DAAACTYMAAAJNwwAAAk4DAAADRoHBwIAAAABAAAAQAAAAAQKSW5rUG9pbnRWMQIAAAAJOQwAAAk6DAAACTsMAAAJPAwAAAk9DAAACT4MAAAJPwwAAAlADAAACUEMAAAJQgwAAAlDDAAACUQMAAAJRQwAAAlGDAAACUcMAAAJSAwAAAlJDAAACUoMAAAJSwwAAAlMDAAACU0MAAAJTgwAAAlPDAAACVAMAAAJUQwAAAlSDAAACVMMAAAJVAwAAAlVDAAACVYMAAAJVwwAAAlYDAAACVkMAAAJWgwAAAlbDAAACVwMAAAJXQwAAAleDAAACV8MAAAJYAwAAAlhDAAACWIMAAAJYwwAAAlkDAAACWUMAAAJZgwAAAlnDAAACWgMAAAJaQwAAA0PBQgCAAAKSW5rUG9pbnRWMQQAAAABWAFZDlByZXNzdXJlRmFjdG9yCVRpbWVTdGFtcAAAAAAGBgsQAgAAAIAPiRCbTZU/bu0/MqInsD8AAAA/AAAAAAAAAAABCQIAAAgCAACAD4kQm02VP27tPzKiJ7A/AAAAPyAAAAAAAAAAAQoCAAAIAgAAgA+JEJtNlT9u7T8yoiewPwAAAD8gAAAAAAAAAAELAgAACAIAAIAPiRCbTZU/bu0/MqInsD8AAAA/IAAAAAAAAAABDAIAAAgCAACAD4kQm02VP27tPzKiJ7A/AAAAPz8AAAAAAAAAAQ0CAAAIAgAAgA+JEJtNlT9u7T8yoiewPwAAAD8/AAAAAAAAAAEOAgAACAIAAIAPiRCbTZU/bu0/MqInsD8AAAA/TwAAAAAAAAABDwIAAAgCAAAo3FslOGWZP1giQP63va0/AAAAP08AAAAAAAAAARACAAAIAgAAeELFrwZxmz+4Wd6OpNWsPwAAAD9eAAAAAAAAAAERAgAACAIAAHAm26NzrJ0/pu+WN+PGqz8AAAA/XgAAAAAAAAABEgIAAAgCAAA4/v2Iy4KgPzihnigYRKo/AAAAP30AAAAAAAAAARMCAAAIAgAANGkOQF0voj/KUqYZTcGoPwAAAD99AAAAAAAAAAEUAgAACAIAAAQT9Su+86M/SEd52t2Lpz8AAAA/jQAAAAAAAAABFQIAAAgCAABch1M81uGkP2gErgqCPqc/AAAAP40AAAAAAAAAARYCAAAIAgAALLg061sXpj8oikSqOdmnPwAAAD+dAAAAAAAAAAEXAgAACAIAACyqP2USNac/SPSLAfvnqD8AAAA/nQAAAAAAAAABGAIAAAgCAAD8YRvXvNunP9ppAJgrLKs/AAAAP7wAAAAAAAAAARkCAAAIAgAA/NogFJhqqD9433QuXHCtPwAAAD+8AAAAAAAAAAEaAgAACAIAACycSt/IUqg/qLMD3d6Nrz8AAAA/vAAAAAAAAAABGwIAAAgCAAD82iAUmGqoPxS2oaG1D7E/AAAAP8wAAAAAAAAAARwCAAAIAgAArN/HQFsLqD9UksHUe1iyPwAAAD/MAAAAAAAAAAEdAgAACAIAACyqP2USNac/dLGs153usz8AAAA/6wAAAAAAAAABHgIAAAgCAABceV62jP+lPyQvsvIRXrU/AAAAP+sAAAAAAAAAAR8CAAAIAgAArAmn0jeypD8c3MQZL7q2PwAAAD/rAAAAAAAAAAEgAgAACAIAAFwcQ4VENaM/6hb/ZEfctz8AAAA/CgEAAAAAAAABIQIAAAgCAAA0aQ5AXS+iP4zfYNRaxLg/AAAAPwoBAAAAAAAAASICAAAIAgAAuDOGZBRZoT8q8x6YDSW5PwAAAD8KAQAAAAAAAAEjAgAACAIAALi6gCc5yqA/mpQEgLtLuT8AAAA/GgEAAAAAAAABJAIAAAgCAABgvydU/GqgP+x4tTfFv7k/AAAAPxoBAAAAAAAAASUCAAAIAgAAYL8nVPxqoD/seLU3xb+5PwAAAD8aAQAAAAAAAAEmAgAACAIAAGC/J1T8aqA/CjbqZ2lyuT8AAAA/OQEAAAAAAAABJwIAAAgCAABgvydU/GqgP+TDEYxkOLk/AAAAPzkBAAAAAAAAASgCAAAIAgAAZLEyzrKIoT9kbYj4VYq4PwAAAD9YAQAAAAAAAAEpAgAACAIAALQlkd7KdqI/XLjkTPUCuD8AAAA/WAEAAAAAAAABKgIAAAgCAADcUctgjQukP04DQaGUe7c/AAAAP1gBAAAAAAAAASsCAAAIAgAA/H0F40+gpT/UrLcNhs22PwAAAD93AQAAAAAAAAEsAgAACAIAANQn7M6wZKc/gsgGVnxZtj8AAAA/dwEAAAAAAAABLQIAAAgCAADMkvyFQhGpP1ZWLnp3H7Y/AAAAP3cBAAAAAAAAAS4CAAAIAgAAJIBg0zWOqj90E2OqG9K1PwAAAD+HAQAAAAAAAAEvAgAACAIAAPQpR7+WUqw/vEJwtsS+tT8AAAA/hwEAAAAAAAABMAIAAAgCAABsUdoUlkauP6w63zGBk7Y/AAAAP6YBAAAAAAAAATECAAAIAgAAbLzqyyfzrz8yRgxx8Mi3PwAAAD+mAQAAAAAAAAEyAgAACAIAAAoW0Vc+oLA/mpQEgLtLuT8AAAA/tgEAAAAAAAABMwIAAAgCAADGMJXFYguxP3SE4nY09bo/AAAAP7YBAAAAAAAAATQCAAAIAgAA3s2syehGsT8ut4s9Cey8PwAAAD/GAQAAAAAAAAE1AgAACAIAAN7NrMnoRrE/ekhPHDC8vj8AAAA/xgEAAAAAAAABNgIAAAgCAABeESore/+wP+JsiX0rRsA/AAAAP+UBAAAAAAAAATcCAAAIAgAAyrePiId8sD8qzfFykyTBPwAAAD/lAQAAAAAAAAE4AgAACAIAABTBkfjqk68/nZ8yRAA9wj8AAAA/5QEAAAAAAAABOQIAAAgCAABEF6sMis+tPw5ycxVtVcM/AAAAP/QBAAAAAAAAAToCAAAIAgAARKyaVfgirD+yOtWEgD3EPwAAAD/0AQAAAAAAAAE7AgAACAIAAHSJriy8z6k/LpFeGI/rxD8AAAA/EwIAAAAAAAABPAIAAAgCAACsdLeJyV6mPzlGAsTvcsU/AAAAPxMCAAAAAAAAAT0CAAAIAgAANOITfTi+oj9F+6VvUPrFPwAAAD8iAgAAAAAAAAE+AgAACAIAACCWkofI+Z4/EgWF0akqxj8AAAA/IgIAAAAAAAABPwIAAAgCAAAo3FslOGWZPyY+cT+sR8Y/AAAAPzICAAAAAAAAAUACAAAIAgAAMBQwPV7ulD8SBYXRqSrGPwAAAD8yAgAAAAAAAAFBAgAACAIAAEBMBFWEd5A/6ZKs9aTwxT8AAAA/UQIAAAAAAAABQgIAAAgCAADg5x+h/puKP3jxxg33ycU/AAAAP1ECAAAAAAAAAUMCAAAIAgAAkBamX57jhj/yFvW3RobFPwAAAD9RAgAAAAAAAAFEAgAACAIAAJAWpl+e44Y/lq77PZt8xT8AAAA/cAIAAAAAAAABRQIAAAgCAADg5x+h/puKP5au+z2bfMU/AAAAP3ACAAAAAAAAAUYCAAAIAgAAQEwEVYR3kD8S1Cno6jjFPwAAAD9wAgAAAAAAAAFHAgAACAIAAEBMBFWEd5A/EtQp6Oo4xT8AAAA/kAIAAAAAAAABSAIAAAgCAABATARVhHeQPxLUKejqOMU/AAAAP5ACAAAAAAAAAUkCAAAIAgAAQEwEVYR3kD8S1Cno6jjFPwAAAD+QAgAAAAAAAAFKAgAACAIAANrsJhjZjbs/xDOnvCl/sj8AAAA/AAAAAAAAAAABSwIAAAgCAADa7CYY2Y27P8Qzp7wpf7I/AAAAPx8AAAAAAAAAAUwCAAAIAgAA2uwmGNmNuz/EM6e8KX+yPwAAAD8fAAAAAAAAAAFNAgAACAIAANrsJhjZjbs/xDOnvCl/sj8AAAA/LwAAAAAAAAABTgIAAAgCAADa7CYY2Y27P8Qzp7wpf7I/AAAAPy8AAAAAAAAAAU8CAAAIAgAA2uwmGNmNuz/EM6e8KX+yPwAAAD8vAAAAAAAAAAFQAgAACAIAANrsJhjZjbs/xDOnvCl/sj8AAAA/LwAAAAAAAAABUQIAAAgCAADa7CYY2Y27P8Qzp7wpf7I/AAAAP04AAAAAAAAAAVICAAAIAgAA2uwmGNmNuz/EM6e8KX+yPwAAAD9OAAAAAAAAAAFTAgAACAIAANrsJhjZjbs/xDOnvCl/sj8AAAA/TgAAAAAAAAABVAIAAAgCAAAyb3quOl67PxhV6cSMtK8/AAAAP4YAAAAAAAAAAVUCAAAIAgAASgySssCZuz8IPo9GrkmtPwAAAD+GAAAAAAAAAAFWAgAACAIAAG5GwbrMELw/TAvmf9lSqz8AAAA/hgAAAAAAAAABVwIAAAgCAAByv8b3p5+8P5bYPLkEXKk/AAAAP6UAAAAAAAAAAVgCAAAIAgAA7vRO0/B1vT/apZPyL2WnPwAAAD+lAAAAAAAAAAFZAgAACAIAAH7H7rK/h74/bFeb42TipT8AAAA/tQAAAAAAAAABWgIAAAgCAAAWmo6Sjpm/P8Y7TJtuVqY/AAAAP7UAAAAAAAAAAVsCAAAIAgAAUzYXua5VwD9IR3na3YunPwAAAD/FAAAAAAAAAAFcAgAACAIAAMfgEPTGxsA/KDdX0VY1qT8AAAA/xQAAAAAAAAABXQIAAAgCAABpTDT6DyDBP4YyYgc/FKw/AAAAP9QAAAAAAAAAAV4CAAAIAgAAB7hXAFl5wT8YVenEjLSvPwAAAD/UAAAAAAAAAAFfAgAACAIAAPulzpwDo8E/KiDp+HYesj8AAAA/9AAAAAAAAAABYAIAAAgCAABJFpnPD53BP6bYKF8DsLQ/AAAAP/QAAAAAAAAAAWECAAAIAgAAm5jsZXFtwT+UMk6tPWi3PwAAAD/0AAAAAAAAAAFiAgAACAIAANFrn5T3K8E/FOuNE8r5uT8AAAA/EwEAAAAAAAABYwIAAAgCAADH4BD0xsbAP2wx9Z1RUbw/AAAAPxMBAAAAAAAAAWQCAAAIAgAA6RasHsdJwD9O1nZAK4K+PwAAAD8TAQAAAAAAAAFlAgAACAIAANI7TcPXdb8/9aV16y1jwD8AAAA/MgEAAAAAAAABZgIAAAgCAABuKteuOUy+P/fW0NTsVME/AAAAPzIBAAAAAAAAAWcCAAAIAgAAGrZ4niFevT+dnzJEAD3CPwAAAD8yAQAAAAAAAAFoAgAACAIAADJhhSjxe7w/pVTW72DEwj8AAAA/QgEAAAAAAAABaQIAAAgCAADyiT4cX8m7P+b/mjloG8M/AAAAP0IBAAAAAAAAAWoCAAAIAgAAxk8PFFNSuz+xCXqbwUvDPwAAAD9hAQAAAAAAAAFrAgAACAIAAN5zIdv9/ro/DnJzFW1Vwz8AAAA/YQEAAAAAAAABbAIAAAgCAADecyHb/f66P+b/mjloG8M/AAAAP2EBAAAAAAAAAW0CAAAIAgAA3nMh2/3+uj/Qxq7LZf7CPwAAAD+AAQAAAAAAAAFuAgAACAIAADJveq46Xrs/XiXJ47fXwj8AAAA/gAEAAAAAAAABbwIAAAgCAABuRsG6zBC8PzWz8AezncI/AAAAP4ABAAAAAAAAAXACAAAIAgAA7ntJlhXnvD+dnzJEAD3CPwAAAD+fAQAAAAAAAAFxAgAACAIAAIJO6XXk+L0/ci1aaPsCwj8AAAA/nwEAAAAAAAABcgIAAAgCAACS3Qv0IFK/P6Yjewai0sE/AAAAP58BAAAAAAAAAXMCAAAIAgAAUzYXua5VwD9Ju4GM9sjBPwAAAD+/AQAAAAAAAAF0AgAACAIAAFOvHPaJ5MA/SbuBjPbIwT8AAAA/vwEAAAAAAAABdQIAAAgCAAAnZ/hnNIvBP0m7gYz2yME/AAAAP78BAAAAAAAAAXYCAAAIAgAA228zcgMgwj8CjHSATdzBPwAAAD/OAQAAAAAAAAF3AgAACAIAAI94bnzStMI/ulxndKTvwT8AAAA/zgEAAAAAAAABeAIAAAgCAAADI2i36iXDP7pcZ3Sk78E/AAAAP+4BAAAAAAAAAXkCAAAIAgAA7f5V8D95wz8WxWDuT/nBPwAAAD/uAQAAAAAAAAF6AgAACAIAAC1dl7/2nMM/ulxndKTvwT8AAAA/7gEAAAAAAAABewIAAAgCAAAjSw5cocbDP3ItWmj7AsI/AAAAPw0CAAAAAAAAAXwCAAAIAgAAI0sOXKHGwz9yLVpo+wLCPwAAAD8NAgAAAAAAAAF9AgAACAIAACNLDlyhxsM/ci1aaPsCwj8AAAA/DQIAAAAAAAABfgIAAAgCAAAjSw5cocbDP3ItWmj7AsI/AAAAPxwCAAAAAAAAAX8CAAAIAgAA5caB2Bnwxz8o+8N2UvysPwAAAD8AAAAAAAAAAAGAAgAACAIAAOXGgdgZ8Mc/KPvDdlL8rD8AAAA/HwAAAAAAAAABgQIAAAgCAAAPiKujStjHP+xDycWw1bA/AAAAPx8AAAAAAAAAAYICAAAIAgAAg7mfoYe6xz8WGFh0M/OyPwAAAD8fAAAAAAAAAAGDAgAACAIAABmaNAegrsc/QuzmIrYQtT8AAAA/LwAAAAAAAAABhAIAAAgCAABDW17S0JbHP95hW7nmVLc/AAAAPz4AAAAAAAAAAYUCAAAIAgAABf0cAxpzxz/kwxGMZDi5PwAAAD8+AAAAAAAAAAGGAgAACAIAAA8PpmZvScc/VMetRpBCuz8AAAA/XgAAAAAAAAABhwIAAAgCAACFQJpkrCvHPwRFs2EEsrw/AAAAP14AAAAAAAAAAYgCAAAIAgAAGyEvysQfxz8cr/q4xcC9PwAAAD9eAAAAAAAAAAGJAgAACAIAAGeR+fzQGcc/JGSeZCZIvj8AAAA/bQAAAAAAAAABigIAAAgCAADvXwX/kzfHP+rpNATe4r4/AAAAP20AAAAAAAAAAYsCAAAIAgAAuYxS0A15xz+E/fLHkEO/PwAAAD+MAAAAAAAAAAGMAgAACAIAAMMX4XA+3sc/yiwA1Dkwvz8AAAA/jAAAAAAAAAABjQIAAAgCAAALAbHgJWfIP8osANQ5ML8/AAAAP4wAAAAAAAAAAY4CAAAIAgAAl0jCH8QTyT8yGUIQh8++PwAAAD+cAAAAAAAAAAGPAgAACAIAAD8/dMY90sk/lAWETNRuvj8AAAA/nAAAAAAAAAABkAIAAAgCAAAplGc8brTKPzpsL+lpc70/AAAAP7sAAAAAAAAAAZECAAAIAgAAhRpPsNt4yz9MdMBtrZ68PwAAAD+7AAAAAAAAAAGSAgAACAIAAMfxlbxtK8w/0h032p7wuz8AAAA/ywAAAAAAAAABkwIAAAgCAACFDFoqkpbMP8Roky4+abs/AAAAP8sAAAAAAAAAAZQCAAAIAgAAJXh9MNvvzD9mzz7L0226PwAAAD/bAAAAAAAAAAGVAgAACAIAACV4fTDb78w/Zs8+y9Ntuj8AAAA/2wAAAAAAAAABlgIAAAgCAAAleH0w2+/MP2bPPsvTbbo/AAAAP/oAAAAAAAAAAZcCAAAIAgAAJXh9MNvvzD9mzz7L0226PwAAAD/6AAAAAAAAAAGYAgAACAIAAIUaT7DbeMs/SLj4pvaurD8AAAA/AAAAAAAAAAABmQIAAAgCAACFGk+w23jLP0i4+Kb2rqw/AAAAPw8AAAAAAAAAAZoCAAAIAgAAhRpPsNt4yz9IuPim9q6sPwAAAD8PAAAAAAAAAAGbAgAACAIAAIUaT7DbeMs/SLj4pvaurD8AAAA/HwAAAAAAAAABnAIAAAgCAACFGk+w23jLP0i4+Kb2rqw/AAAAPx8AAAAAAAAAAZ0CAAAIAgAAhRpPsNt4yz9IuPim9q6sPwAAAD8fAAAAAAAAAAGeAgAACAIAAHsIxkyGoss/1Ds4QW2qsT8AAAA/PgAAAAAAAAABnwIAAAgCAACbt2a0YbTLP8aVXY+nYrQ/AAAAP04AAAAAAAAAAaACAAAIAgAAm7dmtGG0yz/eYVu55lS3PwAAAD9eAAAAAAAAAAGhAgAACAIAAAXX0U5JwMs/urPvgt3huj8AAAA/XgAAAAAAAAABogIAAAgCAAB7CMZMhqLLP7f6sKEmDMA/AAAAP14AAAAAAAAAAaMCAAAIAgAAhRpPsNt4yz9WcCU4V1DCPwAAAD99AAAAAAAAAAGkAgAACAIAAL3tAd9hN8s/Jdy6bC5kxD8AAAA/fQAAAAAAAAABpQIAAAgCAADxwLQN6PXKP7aci1f+IMY/AAAAP30AAAAAAAAAAaYCAAAIAgAAdQQyb3quyj/Wu3ZaILfHPwAAAD+MAAAAAAAAAAGnAgAACAIAAPNHr9AMZ8o/NlXLvYqyyD8AAAA/jAAAAAAAAAABqAIAAAgCAADzR6/QDGfKPzZVy72Kssg/AAAAP6wAAAAAAAAAAakCAAAIAgAA80ev0Axnyj82Vcu9irLIPwAAAD+sAAAAAAAAAAGqAgAACAIAAPNHr9AMZ8o/NlXLvYqyyD8AAAA/rAAAAAAAAAABqwIAAAgCAADIMVRIVDPRP5pnvezrOKQ/AAAAPwAAAAAAAAAAAawCAAAIAgAAyDFUSFQz0T+aZ73s6zikPwAAAD8QAAAAAAAAAAGtAgAACAIAAMgxVEhUM9E/mme97Os4pD8AAAA/EAAAAAAAAAABrgIAAAgCAADIMVRIVDPRP5pnvezrOKQ/AAAAPxAAAAAAAAAAAa8CAAAIAgAApoKz4Hgh0T8a5Gn4c5GqPwAAAD8fAAAAAAAAAAGwAgAACAIAAIbTEnmdD9E/OGULzhMLrj8AAAA/HwAAAAAAAAABsQIAAAgCAACylDxEzvfQP4RXh4ljNrE/AAAAPy8AAAAAAAAAAbICAAAIAgAAuB0B9vji0D9U9Hen+Tu0PwAAAD8/AAAAAAAAAAGzAgAACAIAAJhuYI4d0dA//B6Q6YoHtz8AAAA/PwAAAAAAAAABtAIAAAgCAAAsT/XzNcXQP/YtWeMlR7o/AAAAP14AAAAAAAAAAbUCAAAIAgAAfEiE2Gyq0D9CIdOUyvq9PwAAAD9eAAAAAAAAAAG2AgAACAIAAITRSIqXldA/AVsZl47qwD8AAAA/XgAAAAAAAAABtwIAAAgCAAA86kIJtobQP6VU1u9gxMI/AAAAP30AAAAAAAAAAbgCAAAIAgAA1MrXbs560D/drK1ghXfEPwAAAD99AAAAAAAAAAG5AgAACAIAAERzB7vgcdA/qufnq52ZxT8AAAA/fQAAAAAAAAABugIAAAgCAAC0GzcH82jQPyY+cT+sR8Y/AAAAP40AAAAAAAAAAbsCAAAIAgAArJJyVch90D95IiL3tbvGPwAAAD+NAAAAAAAAAAG8AgAACAIAAKySclXIfdA/eSIi97W7xj8AAAA/rAAAAAAAAAABvQIAAAgCAACsknJVyH3QP3kiIve1u8Y/AAAAP6wAAAAAAAAAAb4CAAAIAgAArJJyVch90D95IiL3tbvGPwAAAD+sAAAAAAAAAAG/AgAACAIAALT161IittQ/iPbOrDrbrz8AAAA/AAAAAAAAAAABwAIAAAgCAAC09etSIrbUP4j2zqw6268/AAAAPxAAAAAAAAAAAcECAAAIAgAAtPXrUiK21D+I9s6sOtuvPwAAAD8QAAAAAAAAAAHCAgAACAIAAMgZ/hnNYtQ/FhhYdDPzsj8AAAA/LwAAAAAAAAABwwIAAAgCAACw8yFkHDzUPyyCn8v0AbQ/AAAAPy8AAAAAAAAAAcQCAAAIAgAA2rRLL00k1D+0jcwKZDe1PwAAAD8vAAAAAAAAAAHFAgAACAIAAN49EOF3D9Q/5rRIksn4tT8AAAA/PwAAAAAAAAABxgIAAAgCAAB2HqVGkAPUP0ROnfUz9LY/AAAAP08AAAAAAAAAAccCAAAIAgAAdh6lRpAD1D8G1DOV6463PwAAAD9PAAAAAAAAAAHIAgAACAIAAETUtsk0MNQ/MkYMcfDItz8AAAA/XgAAAAAAAAAByQIAAAgCAADwUWMz01/UP76kJolCorc/AAAAP14AAAAAAAAAAcoCAAAIAgAA3rYVHlOe1D8yRgxx8Mi3PwAAAD99AAAAAAAAAAHLAgAACAIAAKjjYu/M39Q/lDJOrT1otz8AAAA/fQAAAAAAAAABzAIAAAgCAAACaIB0NCrVP7Tvgt3hGrc/AAAAP30AAAAAAAAAAc0CAAAIAgAAxgsJlIOA1T9ETp31M/S2PwAAAD+NAAAAAAAAAAHOAgAACAIAAGZ3LJrM2dU/JJFoxY9Btz8AAAA/jQAAAAAAAAABzwIAAAgCAACcw+QFLifWP1y45Ez1Arg/AAAAP6wAAAAAAAAAAdACAAAIAgAAiiiX8K1l1j+0UTmwX/64PwAAAD+sAAAAAAAAAAHRAgAACAIAAFzeqHNSktY/PF1m784zuj8AAAA/vAAAAAAAAAAB0gIAAAgCAAAK5RmPG63WP8Roky4+abs/AAAAP7wAAAAAAAAAAdMCAAAIAgAA5Ky0dRWw1j8ERbNhBLK8PwAAAD/aAAAAAAAAAAHUAgAACAIAAIAWDo1Yj9Y/3DSRWH1bvj8AAAA/2gAAAAAAAAAB1QIAAAgCAAD2RwKLlXHWP/xTfFuf8b8/AAAAP/kAAAAAAAAAAdYCAAAIAgAAljogVAM81j/tIS0pjM3APwAAAD/5AAAAAAAAAAHXAgAACAIAAICdCFB9ANY/fbGiKp2YwT8AAAA/+QAAAAAAAAAB2AIAAAgCAAAC4YWxD7nVP2qpEaZZbcI/AAAAPxgBAAAAAAAAAdkCAAAIAgAAzpTNRa5r1T92XrVRuvTCPwAAAD8YAQAAAAAAAAHaAgAACAIAAFJhD1lrD9U/DnJzFW1Vwz8AAAA/GAEAAAAAAAAB2wIAAAgCAAAeFVftCcLUPzfkS/Fxj8M/AAAAPzcBAAAAAAAAAdwCAAAIAgAA6siegah01D/HQmYJxGjDPwAAAD83AQAAAAAAAAHdAgAACAIAAGSDVzEQQtQ/QWiUsxMlwz8AAAA/NwEAAAAAAAAB3gIAAAgCAACWzUWuaxXUP37i/RNcisI/AAAAP0cBAAAAAAAAAd8CAAAIAgAAwI5veZz90z8hSamw8Y7BPwAAAD9HAQAAAAAAAAHgAgAACAIAAMCOb3mc/dM/IUmpsPGOwT8AAAA/ZgEAAAAAAAAB4QIAAAgCAADAjm95nP3TPyFJqbDxjsE/AAAAP2YBAAAAAAAAAeICAAAIAgAAwI5veZz90z8hSamw8Y7BPwAAAD9mAQAAAAAAAAHjAgAACAIAAHogbzWWfdQ/ohS8uQfpsD8AAAA/AAAAAAAAAAAB5AIAAAgCAAB6IG81ln3UP6IUvLkH6bA/AAAAPw8AAAAAAAAAAeUCAAAIAgAAeiBvNZZ91D+iFLy5B+mwPwAAAD8PAAAAAAAAAAHmAgAACAIAAHogbzWWfdQ/ohS8uQfpsD8AAAA/HwAAAAAAAAAB5wIAAAgCAACubCeh98rUPzwoen26SbE/AAAAPx8AAAAAAAAAAegCAAAIAgAA4rjfDFkY1T/MhpSVDCOxPwAAAD8+AAAAAAAAAAHpAgAACAIAAMYLCZSDgNU/7EPJxbDVsD8AAAA/PgAAAAAAAAAB6gIAAAgCAADSlpc0tOXVP5ZfGA6nYbA/AAAAP04AAAAAAAAAAesCAAAIAgAAtunAu95N1j+I9s6sOtuvPwAAAD9OAAAAAAAAAAHsAgAACAIAAMB0T1wPs9Y/eIyHVXnMrj8AAAA/XQAAAAAAAAAB7QIAAAgCAADOiKKuagPXP5hJvIUdf64/AAAAP10AAAAAAAAAAe4CAAAIAgAAzoiirmoD1z+YSbyFHX+uPwAAAD99AAAAAAAAAAHvAgAACAIAAM6Ioq5qA9c/mEm8hR1/rj8AAAA/fQAAAAAAAAAB8AIAAAgCAADOiKKuagPXP5hJvIUdf64/AAAAP30AAAAAAAAAAfECAAAIAgAA2PkQMg4e2j+Us5oEeiCYPwAAAD8AAAAAAAAAAAHyAgAACAIAANj5EDIOHto/lLOaBHogmD8AAAA/EAAAAAAAAAAB8wIAAAgCAADY+RAyDh7aP5SzmgR6IJg/AAAAPxAAAAAAAAAAAfQCAAAIAgAAWD2Ok6DW2T945hsXTL+gPwAAAD8vAAAAAAAAAAH1AgAACAIAALC/4SkCp9k/KMbXBD4SpD8AAAA/LwAAAAAAAAAB9gIAAAgCAABOsv/yb3HZPyiKRKo52ac/AAAAPy8AAAAAAAAAAfcCAAAIAgAAOhXo7uk12T/WFhO/SIisPwAAAD9OAAAAAAAAAAH4AgAACAIAAJCXO4VLBtk/MnPW0VnCsD8AAAA/TgAAAAAAAAAB+QIAAAgCAAAKUvQ0s9PYP/RaI0SPQLM/AAAAP04AAAAAAAAAAfoCAAAIAgAAYtRHyxSk2D90E2OqG9K1PwAAAD9eAAAAAAAAAAH7AgAACAIAACJ2BvxdgNg/PPuvHFFQuD8AAAA/XgAAAAAAAAAB/AIAAAgCAAC8318ToV/YP0oSCpsvu7o/AAAAP30AAAAAAAAAAf0CAAAIAgAAwGgkxctK2D+eWHEltxK9PwAAAD99AAAAAAAAAAH+AgAACAIAAJwwv6vFTdg/RoOJZ0jevz8AAAA/jQAAAAAAAAAB/wIAAAgCAAC8318ToV/YP17DEhE69MA/AAAAP40AAAAAAAAAAQADAAAIAgAARq5rFWR92D/uUogSS7/BPwAAAD+cAAAAAAAAAAEBAwAACAIAABZkfZgIqtg/+QcsvqtGwj8AAAA/nAAAAAAAAAABAgMAAAgCAAAGyS+DiOjYP8YRCyAFd8I/AAAAP7sAAAAAAAAAAQMDAAAIAgAAYE1NCPAy2T9qqRGmWW3CPwAAAD+7AAAAAAAAAAEEAwAACAIAACp6mtlpdNk/zpVT4qYMwj8AAAA/uwAAAAAAAAABBQMAAAgCAADypueq47XZPzaClR70q8E/AAAAP8sAAAAAAAAAAQYDAAAIAgAAdGNqSVH92T+GNevsPi7BPwAAAD/LAAAAAAAAAAEHAwAACAIAABhYUgHFQdo/mj18cYJZwD8AAAA/6gAAAAAAAAABCAMAAAgCAABULc8eUXraP5QFhEzUbr4/AAAAP+oAAAAAAAAAAQkDAAAIAgAASBtGu/uj2j/c0tqF/3e8PwAAAD/qAAAAAAAAAAEKAwAACAIAAEKSgQnRuNo/rP5L13xauj8AAAA/CgEAAAAAAAABCwMAAAgCAADS6VG9vsHaP0SwU8ix17g/AAAAPwoBAAAAAAAAAQwDAAAIAgAAHFoc8Mq72j9swHXROC63PwAAAD8KAQAAAAAAAAENAwAACAIAAGxTq9QBodo/DCchbs4ytj8AAAA/KQEAAAAAAAABDgMAAAgCAAAs9WkFS33aP7xCcLbEvrU/AAAAPykBAAAAAAAAAQ8DAAAIAgAAqK8itbJK2j+8QnC2xL61PwAAAD8pAQAAAAAAAAEQAwAACAIAALhKcMoyDNo/8mnsPSqAtj8AAAA/SAEAAAAAAAABEQMAAAgCAADK5b3fss3ZP2zAddE4Lrc/AAAAP0gBAAAAAAAAARIDAAAIAgAASik7QUWG2T/UDm7gA7G4PwAAAD9IAQAAAAAAAAETAwAACAIAAKY0U4nRQdk/rP5L13xauj8AAAA/ZwEAAAAAAAABFAMAAAgCAAAAQGvRXf3YPyIC6JGoZLw/AAAAP2cBAAAAAAAAARUDAAAIAgAAXEuDGeq42D+kuif4NPa+PwAAAD9nAQAAAAAAAAEWAwAACAIAAHBvleCUZdg/Ct9hWTCAwD8AAAA/dwEAAAAAAAABFwMAAAgCAABc0n3cDirYPwFbGZeO6sA/AAAAP3cBAAAAAAAAARgDAAAIAgAAXNJ93A4q2D8BWxmXjurAPwAAAD+WAQAAAAAAAAEZAwAACAIAAFzSfdwOKtg/AVsZl47qwD8AAAA/lgEAAAAAAAABGgMAAAgCAABc0n3cDirYPwFbGZeO6sA/AAAAP5YBAAAAAAAAARsDAAAIAgAArRkaXmTkwz/yUgO8SpTQPwAAAD8AAAAAAAAAAAEcAwAACAIAADn2GuZw5MI//genZ6sb0T8AAAA/IAAAAAAAAAABHQMAAAgCAAA59hrmcOTCP/4Hp2erG9E/AAAAPyAAAAAAAAAAAR4DAAAIAgAAe9tWeEx5wj+R2UBKjbHRPwAAAD8gAAAAAAAAAAEfAwAACAIAAI//aD/3JcI/y0LhssM90j8AAAA/PwAAAAAAAAABIAMAAAgCAAB7YlE7cerBP718dA9R3dI/AAAAPz8AAAAAAAAAASEDAAAIAgAAxdIbbn3kwT8eWO1TjKPTPwAAAD8/AAAAAAAAAAEiAwAACAIAAOWBvNVY9sE/gTNmmMdp1D8AAAA/XgAAAAAAAAABIwMAAAgCAADbbzNyAyDCP1ny6KWBIdU/AAAAP14AAAAAAAAAASQDAAAIAgAAe9tWeEx5wj9I6lchPvbVPwAAAD9uAAAAAAAAAAElAwAACAIAADn2GuZw5MI/H6naLvit1j8AAAA/bgAAAAAAAAABJgMAAAgCAAChjou9M3/DP1YSe5cuOtc/AAAAP30AAAAAAAAAAScDAAAIAgAAt6So/pRJxD8GXyXJ47fXPwAAAD99AAAAAAAAAAEoAwAACAIAAOlpZqfRJcU/K4/Zwxcn2D8AAAA/nQAAAAAAAAABKQMAAAgCAABnn+6CGvzFP94dqNadb9g/AAAAP50AAAAAAAAAASoDAAAIAgAAD5agKZS6xj/FopeHyofYPwAAAD+dAAAAAAAAAAErAwAACAIAANk78zfpisc/lu6ayvSC2D8AAAA/rAAAAAAAAAABLAMAAAgCAABNX/Kv3IrIP4K1rlzyZdg/AAAAP6wAAAAAAAAAAS0DAAAIAgAA6UMb8wBzyT9FCuoS6w7YPwAAAD/LAAAAAAAAAAEuAwAACAIAALfpbQFWQ8o/8iU5W+Ga1z8AAAA/ywAAAAAAAAABLwMAAAgCAACHoUlzAOrKP+Zwla+AE9c/AAAAP8sAAAAAAAAAATADAAAIAgAA8zm6SsOEyz8j6/4PyXjWPwAAAD/rAAAAAAAAAAExAwAACAIAAKdC9VSSGcw/1UhyOZDP1T8AAAA/6wAAAAAAAAABMgMAAAgCAAA5nI/3hZzMP3Jt+fRUCdU/AAAAP+sAAAAAAAAAATMDAAAIAgAAJXh9MNvvzD+brnbnmlHUPwAAAD8KAQAAAAAAAAE0AwAACAIAAPe2U2WqB80/e8DmzTet0z8AAAA/CgEAAAAAAAABNQMAAAgCAABFJx6YtgHNP81zPJyCL9M/AAAAPwoBAAAAAAAAATYDAAAIAgAABcncyP/dzD8eJ5JqzbHSPwAAAD8aAQAAAAAAAAE3AwAACAIAAIUMWiqSlsw/33vNIMZa0j8AAAA/GgEAAAAAAAABOAMAAAgCAAAPYmDveSXMP6LQCNe+A9I/AAAAPzkBAAAAAAAAATkDAAAIAgAAW1kl5aqQyz81cUfQ4afRPwAAAD85AQAAAAAAAAE6AwAACAIAAIehSXMA6so/ttiZWwIv0T8AAAA/SAEAAAAAAAABOwMAAAgCAADTmA5pMVXKP5Go5WDOv9A/AAAAP0gBAAAAAAAAATwDAAAIAgAAawCekW66yT9AxDSpxEvQPwAAAD9YAQAAAAAAAAE9AwAACAIAAJdIwh/EE8k/psnmRM/fzz8AAAA/WAEAAAAAAAABPgMAAAgCAACj4UVGPlvIP/h8PBMaYs8/AAAAP4ABAAAAAAAAAT8DAAAIAgAAj8soBd2Qxz8SOnFDvhTPPwAAAD+AAQAAAAAAAAFAAwAACAIAAOXUdl5j0sY/EjpxQ74Uzz8AAAA/gAEAAAAAAAABQQMAAAgCAAARHZvsuCvGP+RDUKUXRc8/AAAAP5ABAAAAAAAAAUIDAAAIAgAAZybpRT9txT+myeZEz9/PPwAAAD+QAQAAAAAAAAFDAwAACAIAAFUQzATeosQ/yuAq4EVa0D8AAAA/rwEAAAAAAAABRAMAAAgCAADBPSwlD5HDP9OVzoum4dA/AAAAP68BAAAAAAAAAUUDAAAIAgAAe9tWeEx5wj+XG2UrXnzRPwAAAD+/AQAAAAAAAAFGAwAACAIAAHvbVnhMecI/lxtlK1580T8AAAA/vwEAAAAAAAABRwMAAAgCAAB721Z4THnCP5cbZStefNE/AAAAP78BAAAAAAAAAUgDAAAIAgAAe9tWeEx5wj+XG2UrXnzRPwAAAD/OAQAAAAAAAAFJAwAACAIAAMabpXz0t7I/lkk1prYP4D8AAAA/AAAAAAAAAAABSgMAAAgCAADGm6V89LeyP5ZJNaa2D+A/AAAAPw8AAAAAAAAAAUsDAAAIAgAABo/WlBkvsT8ZA3WL/m3gPwAAAD8PAAAAAAAAAAFMAwAACAIAAOLboU8yKbA/4covDIfT4D8AAAA/LwAAAAAAAAABTQMAAAgCAAAUz4Z+NHauPxo00HS9X+E/AAAAPz4AAAAAAAAAAU4DAAAIAgAAxFoobhyIrT9q9+67Xu7hPwAAAD8+AAAAAAAAAAFPAwAACAIAAJwg+WUQEa0/u7oNAwB94j8AAAA/PgAAAAAAAAABUAMAAAgCAAD0G1I5TXCtPyT5PJl08+I/AAAAP04AAAAAAAAAAVEDAAAIAgAAxEwz6NKlrj+ON2wv6WnjPwAAAD9OAAAAAAAAAAFSAwAACAIAAHa8NrVKHbA/DtAZpMji4z8AAAA/bQAAAAAAAAABUwMAAAgCAADyasTNboKxP0laTH1nVOQ/AAAAP20AAAAAAAAAAVQDAAAIAgAA8tXUhAAvsz9xq5LoA6nkPwAAAD9tAAAAAAAAAAFVAwAACAIAAFZgUNZ557Q/snfponPl5D8AAAA/gQAAAAAAAAABVgMAAAgCAABSy2CNC5S2P5f82FOg/eQ/AAAAP4EAAAAAAAAAAVcDAAAIAgAATjZxRJ1AuD9qSNyWyvjkPwAAAD+BAAAAAAAAAAFYAwAACAIAALbA7JUW+bk/yNFngd7n5D8AAAA/kQAAAAAAAAABWQMAAAgCAACGatOBd727P0DWA7vFvuQ/AAAAP5EAAAAAAAAAAVoDAAAIAgAAhtXjOAlqvT8XZCvfwITkPwAAAD+wAAAAAAAAAAFbAwAACAIAAAKEcVEtz74/NiFgD2U35D8AAAA/sAAAAAAAAAABXAMAAAgCAAD+dXzL4+y/PyYqmIIz5eM/AAAAP7AAAAAAAAAAAV0DAAAIAgAA3wQju3FzwD8WM9D1AZPjPwAAAD/PAAAAAAAAAAFeAwAACAIAAFOvHPaJ5MA/wS2NzY854z8AAAA/zwAAAAAAAAABXwMAAAgCAAClqnXJxkPBP4OCyIOI4uI/AAAAP88AAAAAAAAAAWADAAAIAgAAb9fCmkCFwT9cMYIY7I3iPwAAAD/vAAAAAAAAAAFhAwAACAIAALE1BGr3qME/Hoa9zuQ24j8AAAA/7wAAAAAAAAABYgMAAAgCAABJFpnPD53BPyXpcyAe5+E/AAAAP+8AAAAAAAAAAWMDAAAIAgAAm5jsZXFtwT+3aCCp2KXhPwAAAD/+AAAAAAAAAAFkAwAACAIAAEmdk5I0DsE/Mo5OUyhi4T8AAAA//gAAAAAAAAABZQMAAAgCAABJJI5VWX/AP8MN+9viIOE/AAAAPx4BAAAAAAAAAWYDAAAIAgAAVvjPYUW9vz8m2aqnx9rgPwAAAD8eAQAAAAAAAAFnAwAACAIAAH7H7rK/h74/FMFQqi2j4D8AAAA/LQEAAAAAAAABaAMAAAgCAACG1eM4CWq9P3VrbgWqd+A/AAAAPy0BAAAAAAAAAWkDAAAIAgAAHsRtJGtAvD8Fyogd/FDgPwAAAD89AQAAAAAAAAFqAwAACAIAAMrWCdd3w7o/HUWZbM844D8AAAA/PQEAAAAAAAABawMAAAgCAABmTI6F/gq5P5MoozVOKuA/AAAAP1wBAAAAAAAAAWwDAAAIAgAA/sESNIVStz/vkJyv+TPgPwAAAD9cAQAAAAAAAAFtAwAACAIAANaV2LHCvbU/HUWZbM844D8AAAA/XAEAAAAAAAABbgMAAAgCAADux9/+tky0P6lhj6NQR+A/AAAAP3sBAAAAAAAAAW8DAAAIAgAAGh75ElaIsj/T9PnvvWbgPwAAAD97AQAAAAAAAAFwAwAACAIAAPbxvpCT87A/0dNnf1WB4D8AAAA/ewEAAAAAAAABcQMAAAgCAADExTglrjSvP0N1TWcDqOA/AAAAP5sBAAAAAAAAAXIDAAAIAgAAlJn+ouufrT+2N8W/GbTgPwAAAD+bAQAAAAAAAAFzAwAACAIAAJSZ/qLrn60/tjfFvxm04D8AAAA/mwEAAAAAAAABdAMAAAgCAACUmf6i65+tP7Y3xb8ZtOA/AAAAP5sBAAAAAAAAAXUDAAAIAgAAlJn+ouufrT+2N8W/GbTgPwAAAD+qAQAAAAAAAAF2AwAACAIAAHK99Tc8RdA/hsoI3Vk33z8AAAA/AAAAAAAAAAABdwMAAAgCAAByvfU3PEXQP4bKCN1ZN98/AAAAPxwAAAAAAAAAAXgDAAAIAgAAG9WYYSO6zz+Qf6yIur7fPwAAAD8cAAAAAAAAAAF5AwAACAIAAL1Ose219c4/IGYr3Tce4D8AAAA/HAAAAAAAAAABegMAAAgCAAAVWP9GPDfOP+gt5l3Ag+A/AAAAPzsAAAAAAAAAAXsDAAAIAgAAFd/5CWGozT/eqZ2bHu7gPwAAAD87AAAAAAAAAAF8AwAACAIAAJkid2vzYM0/Mo5OUyhi4T8AAAA/OwAAAAAAAAABfQMAAAgCAADD46A2JEnNP1a+Ak5c0eE/AAAAP1sAAAAAAAAAAX4DAAAIAgAAA0LiBdtszT9hc6b5vFjiPwAAAD9bAAAAAAAAAAF/AwAACAIAAO8d0D4wwM0/PnRN6Efb4j8AAAA/WwAAAAAAAAABgAMAAAgCAACZFILlqX7OPx2Whkc7Q+M/AAAAP3oAAAAAAAAAAYEDAAAIAgAAf2l1W9pgzz8tjU7UbJXjPwAAAD96AAAAAAAAAAGCAwAACAIAADRftGiFIdA/hLMjbUfU4z8AAAA/egAAAAAAAAABgwMAAAgCAAAYst3vr4nQP/VUCVX1+uM/AAAAP4oAAAAAAAAAAYQDAAAIAgAA0kPdq6kJ0T/1VAlV9frjPwAAAD+KAAAAAAAAAAGFAwAACAIAABotrRuRktE/azgTHnTs4z8AAAA/qQAAAAAAAAABhgMAAAgCAADWvqzXihLSP50uNLwavOM/AAAAP6kAAAAAAAAAAYcDAAAIAgAA2MB2xpCM0j8vruBE1XrjPwAAAD+4AAAAAAAAAAGIAwAACAIAAJjbOjS199I/NhGXlg4r4z8AAAA/uAAAAAAAAAABiQMAAAgCAAB8LmS731/TP/hl0kwH1OI/AAAAP8gAAAAAAAAAAYoDAAAIAgAAsnocJ0Gt0z/rj5wwPmfiPwAAAD/IAAAAAAAAAAGLAwAACAIAAKDfzhHB69M/mKvreDTz4T8AAAA/5wAAAAAAAAABjAMAAAgCAACWzUWuaxXUP0bHOsEqf+E/AAAAP+cAAAAAAAAAAY0DAAAIAgAAagwc4zot1D8hl4bG9g/hPwAAAD/nAAAAAAAAAAGOAwAACAIAAJBEgfxAKtQ/FMFQqi2j4D8AAAA/BwEAAAAAAAABjwMAAAgCAACWzUWuaxXUP+5vCj+RTuA/AAAAPwcBAAAAAAAAAZADAAAIAgAA6k+ZRM3l0z+MPYin6fPfPwAAAD8HAQAAAAAAAAGRAwAACAIAAPzq5llNp9M/VNTnPrNn3z8AAAA/FgEAAAAAAAABkgMAAAgCAADMJ/OfFkXTPwLwNoep894/AAAAPxYBAAAAAAAAAZMDAAAIAgAAfrVefgTR0j/ERHI9opzePwAAAD81AQAAAAAAAAGUAwAACAIAAL6amhDgZdI/PGqg5/FY3j8AAAA/NQEAAAAAAAABlQMAAAgCAACO16ZWqQPSP4SZrfOaRd4/AAAAPzUBAAAAAAAAAZYDAAAIAgAAZp13Tp2M0T/gAadtRk/ePwAAAD9VAQAAAAAAAAGXAwAACAIAAGYkchHC/dA/mtKZYZ1i3j8AAAA/VQEAAAAAAAABmAMAAAgCAAAixGZTBWDQPwp0f0lLid4/AAAAP1UBAAAAAAAAAZkDAAAIAgAAX7rU8/5Ozz+qyWHuzrTePwAAAD90AQAAAAAAAAGaAwAACAIAAF+61PP+Ts8/qslh7s603j8AAAA/dAEAAAAAAAABmwMAAAgCAABfutTz/k7PP6rJYe7OtN4/AAAAP3QBAAAAAAAAAZwDAAAIAgAAX7rU8/5Ozz+qyWHuzrTePwAAAD+EAQAAAAAAAAGdAwAACAIAADipH4bMQZM/ysUvkd3T6z8AAAA/AAAAAAAAAAABngMAAAgCAAA4qR+GzEGTP8rFL5Hd0+s/AAAAPxAAAAAAAAAAAZ8DAAAIAgAA8BH/MttChz/Ym2WtpkDsPwAAAD8QAAAAAAAAAAGgAwAACAIAAODnZLm75X4//eyrGEOV7D8AAAA/HwAAAAAAAAABoQMAAAgCAACgaqmbFHt0PzyYcGJK7Ow/AAAAPy8AAAAAAAAAAaIDAAAIAgAAQJBrMagUaj95QzWsUUPtPwAAAD8vAAAAAAAAAAGjAwAACAIAAEAAFGH0JmE/uO759Via7T8AAAA/LwAAAAAAAAABpAMAAAgCAACAJWAnAlRfPwz0PB7L8+0/AAAAP04AAAAAAAAAAaUDAAAIAgAAwNrb+9ogZD8IkYbMkUPuPwAAAD9OAAAAAAAAAAGmAwAACAIAAECQazGoFGo/6NNRnO2Q7j8AAAA/TgAAAAAAAAABpwMAAAgCAAAAkOEALoFxP4YIotAI1+4/AAAAP20AAAAAAAAAAagDAAAIAgAA4Dsj3XQzeD84l3Djjh/vPwAAAD9tAAAAAAAAAAGpAwAACAIAAKBOenfEbII/jr1FfGle7z8AAAA/bQAAAAAAAAABqgMAAAgCAAAQ1YPu8RiMP9CJnDbZmu8/AAAAP40AAAAAAAAAAasDAAAIAgAAOCIlw6fQkz9YhQD98cPvPwAAAD+NAAAAAAAAAAGsAwAACAIAACBVYWIT9Jk/EFbz8EjX7z8AAAA/jQAAAAAAAAABrQMAAAgCAAB4GOYdKsqeP7Tt+Xadze8/AAAAP6wAAAAAAAAAAa4DAAAIAgAA3G21bCDQoT+gtA0Jm7DvPwAAAD+sAAAAAAAAAAGvAwAACAIAANxRy2CNC6Q/Rm2m/1eM7z8AAAA/rAAAAAAAAAABsAMAAAgCAADUNeFU+kamP0qvyuAoV+8/AAAAP8sAAAAAAAAAAbEDAAAIAgAA/NogFJhqqD9qbP8QzQnvPwAAAD/LAAAAAAAAAAGyAwAACAIAAHQCtGmXXqo/hik0QXG87j8AAAA/ywAAAAAAAAABswMAAAgCAAAccmtN7KurP7xA50+Ace4/AAAAP9sAAAAAAAAAAbQDAAAIAgAATCWgktOxrD+Uzg50ezfuPwAAAD/bAAAAAAAAAAG1AwAACAIAAJSZ/qLrn60/UgK4uQv77T8AAAA/+gAAAAAAAAABtgMAAAgCAABsUdoUlkauPz/qXbxxw+0/AAAAP/oAAAAAAAAAAbcDAAAIAgAAnIsJHaK9rj+ktQ2IVn3tPwAAAD/6AAAAAAAAAAG4AwAACAIAABxIjLsPBa8/7yY/ddA07T8AAAA/GQEAAAAAAAABuQMAAAgCAABsyt9RcdWuP2tMbR8g8ew/AAAAPxkBAAAAAAAAAboDAAAIAgAAxEwz6NKlrj8TJpiGRbLsPwAAAD8ZAQAAAAAAAAG7AwAACAIAAMTTLav3Fq4/AA4+iat67D8AAAA/KQEAAAAAAAABvAMAAAgCAAD0G1I5TXCtP9ibZa2mQOw/AAAAPykBAAAAAAAAAb0DAAAIAgAAzGgd9GVqrD9+dZAUzAHsPwAAAD9IAQAAAAAAAAG+AwAACAIAAHR7uaZy7ao/KU+7e/HC6z8AAAA/SAEAAAAAAAABvwMAAAgCAADMkvyFQhGpP+mCZMGBhus/AAAAP0gBAAAAAAAAAcADAAAIAgAA1K7mkdXVpj/VagrE507rPwAAAD9nAQAAAAAAAAHBAwAACAIAAKwJp9I3sqQ/NxUoH2Qj6z8AAAA/ZwEAAAAAAAABwgMAAAgCAACMZGcTmo6iPzo2uo/MCOs/AAAAP2cBAAAAAAAAAcMDAAAIAgAAOP79iMuCoD/dzcAVIf/qPwAAAD+WAQAAAAAAAAHEAwAACAIAAHg00Cm9jpw/x3NCN7b86j8AAAA/lgEAAAAAAAABxQMAAAgCAADQZ/0UIHeYPzo2uo/MCOs/AAAAP5YBAAAAAAAAAcYDAAAIAgAA4K3Gso/ikj+q1593ei/rPwAAAD+lAQAAAAAAAAHHAwAACAIAADDHjmioNo0/v+/5dBRn6z8AAAA/pQEAAAAAAAAByAMAAAgCAACQFqZfnuOGP3OfWvgCles/AAAAP8UBAAAAAAAAAckDAAAIAgAAkBamX57jhj9zn1r4ApXrPwAAAD/FAQAAAAAAAAHKAwAACAIAAJAWpl+e44Y/c59a+AKV6z8AAAA/xQEAAAAAAAABywMAAAgCAACQFqZfnuOGP3OfWvgCles/AAAAP9QBAAAAAAAAAcwDAAAIAgAABhlhmpsivT8pHmCSMtHqPwAAAD8AAAAAAAAAAAHNAwAACAIAAAYZYZqbIr0/KR5gkjLR6j8AAAA/DwAAAAAAAAABzgMAAAgCAABaqam2RtW7PyPcO7FhBus/AAAAPw8AAAAAAAAAAc8DAAAIAgAAdlS2QBbzuj+RXI8op0frPwAAAD8vAAAAAAAAAAHQAwAACAIAAA5DQCx4ybk/5mHSUBmh6z8AAAA/PgAAAAAAAAAB0QMAAAgCAAAm7ky2R+e4P97+G//f8Os/AAAAPz4AAAAAAAAAAdIDAAAIAgAAeveaD84ouD9MXt0FvUzsPwAAAD8+AAAAAAAAAAHTAwAACAIAABJfKjgLjrc/5HGbyW+t7D8AAAA/TgAAAAAAAAAB1AMAAAgCAABSRGbK5iK3P3xkxxy6KO0/AAAAP04AAAAAAAAAAdUDAAAIAgAAUkRmyuYitz/+/HSRmaHtPwAAAD9tAAAAAAAAAAHWAwAACAIAAP7BEjSFUrc/OIenajgT7j8AAAA/bQAAAAAAAAAB1wMAAAgCAAC63Nahqb23P6TmaHEVb+4/AAAAP20AAAAAAAAAAdgDAAAIAgAA+rMdrjtwuD8moKhWXc3uPwAAAD+MAAAAAAAAAAHZAwAACAIAAGLFk8LZmbk/wrNmGhAu7z8AAAA/jAAAAAAAAAAB2gMAAAgCAAC2svcPzRa7P+gErYWsgu8/AAAAP4wAAAAAAAAAAdsDAAAIAgAABqBbXcCTvD/8HAeDRrrvPwAAAD+sAAAAAAAAAAHcAwAACAIAAFKNv6qzEL4/PgrwrR7c7z8AAAA/rAAAAAAAAAAB3QMAAAgCAAD+/HaOCF6/P4QYa0lf4+8/AAAAP6wAAAAAAAAAAd4DAAAIAgAAKXXt7X1twD8osHHPs9nvPwAAAD+7AAAAAAAAAAHfAwAACAIAAPEaQPzSPcE/QCuCHofB7z8AAAA/uwAAAAAAAAAB4AMAAAgCAAC7wJIKKA7CP3Qho7wtke8/AAAAP9oAAAAAAAAAAeEDAAAIAgAARQikSca6wj+mF8Ra1GDvPwAAAD/aAAAAAAAAAAHiAwAACAIAACPSCB/GN8M/OJdw444f7z8AAAA/2gAAAAAAAAAB4wMAAAgCAADBPSwlD5HDP+Bwm0q04O4/AAAAP/cAAAAAAAAAAeQDAAAIAgAA94nkkHDewz9y8EfTbp/uPwAAAD/3AAAAAAAAAAHlAwAACAIAAOFl0snFMcQ/7hV2fb5b7j8AAAA/9wAAAAAAAAAB5gMAAAgCAADLQcACG4XEP3yVIgZ5Gu4/AAAAPxYBAAAAAAAAAecDAAAIAgAAK0+iOa26xD9UI0oqdODtPwAAAD8WAQAAAAAAAAHoAwAACAIAAGut4whk3sQ/LLFxTm+m7T8AAAA/FgEAAAAAAAAB6QMAAAgCAAD/jXhufNLEP6bWn/i+Yu0/AAAAPyYBAAAAAAAAAeoDAAAIAgAAd79sbLm0xD/c7VIHzhftPwAAAD8mAQAAAAAAAAHrAwAACAIAAKuSH5s/c8Q/KF+E9EfP7D8AAAA/RQEAAAAAAAAB7AMAAAgCAAA36CVgJwLEP6KEsp6Xi+w/AAAAP0UBAAAAAAAAAe0DAAAIAgAAoY6LvTN/wz9MXt0FvUzsPwAAAD9FAQAAAAAAAAHuAwAACAIAAFmlu01M9sI/9TcIbeIN7D8AAAA/ZAEAAAAAAAAB7wMAAAgCAAB721Z4THnCP8rFL5Hd0+s/AAAAP2QBAAAAAAAAAfADAAAIAgAA5YG81Vj2wT/mYdJQGaHrPwAAAD9kAQAAAAAAAAHxAwAACAIAAOUIt5h9Z8E/1Ul4U39p6z8AAAA/gwEAAAAAAAAB8gMAAAgCAADR8plXHJ3APx2aF9CQO+s/AAAAP4MBAAAAAAAAAfMDAAAIAgAApnoj+KaNvz/arC6luBnrPwAAAD+DAQAAAAAAAAH0AwAACAIAAC7Mld+CKL4/I9w7sWEG6z8AAAA/owEAAAAAAAAB9QMAAAgCAABam7Qw/fK8P93NwBUh/+o/AAAAP6MBAAAAAAAAAfYDAAAIAgAAWqmptkbVuz/0Jz/0iwHrPwAAAD+jAQAAAAAAAAH3AwAACAIAAHLbsAM7ZLo/UZA4bjcL6z8AAAA/wgEAAAAAAAAB+AMAAAgCAACKDbhQL/O4PzcVKB9kI+s/AAAAP8IBAAAAAAAAAfkDAAAIAgAAutzWoam9tz9iqJJr0ULrPwAAAD/CAQAAAAAAAAH6AwAACAIAANKH4yt527Y/A/50EFVu6z8AAAA/0QEAAAAAAAAB+wMAAAgCAAB+jIpYPHy2P1xF3BmYkus/AAAAP9EBAAAAAAAAAfwDAAAIAgAAkimiXMK3tj/6mr6+G77rPwAAAD/xAQAAAAAAAAH9AwAACAIAAJIpolzCt7Y/+pq+vhu+6z8AAAA/8QEAAAAAAAAB/gMAAAgCAACSKaJcwre2P/qavr4bvus/AAAAP/EBAAAAAAAAAf8DAAAIAgAAkimiXMK3tj/6mr6+G77rPwAAAD/xAQAAAAAAAAEABAAACAIAAKpqXbLxUNQ/oUOOPIKN6j8AAAA/AAAAAAAAAAABAQQAAAgCAACqal2y8VDUP6FDjjyCjeo/AAAAPxAAAAAAAAAAAQIEAAAIAgAANsBjd9nf0z/g7lKGieTqPwAAAD8QAAAAAAAAAAEDBAAACAIAAEZbsYxZodM/ZMkk3Dko6z8AAAA/HwAAAAAAAAABBAQAAAgCAABQbTrwrnfTP9VJeFN/aes/AAAAPy8AAAAAAAAAAQUEAAAIAgAAXH/DUwRO0z/6mr6+G77rPwAAAD8vAAAAAAAAAAEGBAAACAIAAPjoHGtHLdM/OUaDCCMV7D8AAAA/PwAAAAAAAAABBwQAAAgCAACyARfqZR7TP41LxjCVbuw/AAAAPz8AAAAAAAAAAQgEAAAIAgAAsgEX6mUe0z+eQo69xsDsPwAAAD9eAAAAAAAAAAEJBAAACAIAAKx4Ujg7M9M/f4VZjSIO7T8AAAA/XgAAAAAAAAABCgQAAAgCAABcf8NTBE7TP3ciozvpXe0/AAAAP14AAAAAAAAAAQsEAAAIAgAAnt0EI7tx0z9bZW4LRavtPwAAAD99AAAAAAAAAAEMBAAACAIAAGyTFqZfntM/mjHFxbTn7T8AAAA/fQAAAAAAAAABDQQAAAgCAADKoPjc8dPTP3yVIgZ5Gu4/AAAAP30AAAAAAAAAAQ4EAAAIAgAABnZ1+n0M1D/CggsxUTzuPwAAAD+cAAAAAAAAAAEPBAAACAIAAIQy+JjrU9Q/TJ8BaNJK7j8AAAA/nAAAAAAAAAABEAQAAAgCAAD+ZbaFLrDUPzRFg4lnSO4/AAAAP5wAAAAAAAAAAREEAAAIAgAAmkgV2kwe1T/Y3IkPvD7uPwAAAD+sAAAAAAAAAAESBAAACAIAAKLTo3p9g9U/2v0bgCQk7j8AAAA/rAAAAAAAAAABEwQAAAgCAAAcB2JnwN/VP9wervCMCe4/AAAAP8sAAAAAAAAAARQEAAAIAgAALBu1uRsw1j8+yctLCd7tPwAAAD/LAAAAAAAAAAEVBAAACAIAAKROc6ZejNY/W2VuC0Wr7T8AAAA/2wAAAAAAAAABFgQAAAgCAAAggjGToejWPxuZF1HVbu0/AAAAP9sAAAAAAAAAARcEAAAIAgAAegZPGAkz1z/CckK4+i/tPwAAAD/qAAAAAAAAAAEYBAAACAIAANgTMU+baNc/yLRmmcv67D8AAAA/6gAAAAAAAAABGQQAAAgCAAA+qtc3WInXP7WcDJwxw+w/AAAAPwoBAAAAAAAAARoEAAAIAgAAXll4nzOb1z+ihLKel4vsPwAAAD8KAQAAAAAAAAEbBAAACAIAAMp44zkbp9c/7NRRG6ld7D8AAAA/CgEAAAAAAAABHAQAAAgCAADKeOM5G6fXP5ON6hFmOew/AAAAPxkBAAAAAAAAAR0EAAAIAgAAynjjORun1z/1Nwht4g3sPwAAAD8ZAQAAAAAAAAEeBAAACAIAABLprWwnodc/93ksTrPY6z8AAAA/OQEAAAAAAAABHwQAAAgCAACCkd24OZjXP7mt1ZNDnOs/AAAAPzkBAAAAAAAAASAEAAAIAgAAPqrXN1iJ1z+PO/23PmLrPwAAAD9IAQAAAAAAAAEhBAAACAIAANSKbJ1wfdc/2IucNFA06z8AAAA/SAEAAAAAAAABIgQAAAgCAAC028s1lWvXP35ENSsNEOs/AAAAP1gBAAAAAAAAASMEAAAIAgAAKA3AM9JN1z8m/c0hyuvqPwAAAD9YAQAAAAAAAAEkBAAACAIAAMJ2GUsVLdc/QHjecJ3T6j8AAAA/dwEAAAAAAAABJQQAAAgCAABAMdL6fPrWP3BNbZ7bveo/AAAAP3cBAAAAAAAAASYEAAAIAgAAKpS69va+1j9zbv8ORKPqPwAAAD93AQAAAAAAAAEnBAAACAIAABqAZ6SbbtY/oUOOPIKN6j8AAAA/lgEAAAAAAAABKAQAAAgCAADA+0kfNCTWP+hym0greuo/AAAAP5YBAAAAAAAAASkEAAAIAgAAHAdiZ8Df1T8aSCp2aWTqPwAAAD+WAQAAAAAAAAEqBAAACAIAAOIx5Uk0p9U/Sh25o6dO6j8AAAA/pgEAAAAAAAABKwQAAAgCAACmXGgsqG7VP00+SxQQNOo/AAAAP6YBAAAAAAAAASwEAAAIAgAA3C8bWy4t1T9nuVtj4xvqPwAAAD/FAQAAAAAAAAEtBAAACAIAAPRTLSLZ2dQ/ruhob4wI6j8AAAA/xQEAAAAAAAABLgQAAAgCAAAusKQCioPUP5eO6pAhBuo/AAAAP8UBAAAAAAAAAS8EAAAIAgAA1CuHfSI51D+XjuqQIQbqPwAAAD/kAQAAAAAAAAEwBAAACAIAAMCOb3mc/dM/UF/dhHgZ6j8AAAA/5AEAAAAAAAABMQQAAAgCAACq8Vd1FsLTP6qmRI67Peo/AAAAP+QBAAAAAAAAATIEAAAIAgAAdqWfCbV00z8xoqhU1GbqPwAAAD8EAgAAAAAAAAEzBAAACAIAACgzC+iiANM/LoEW5GuB6j8AAAA/BAIAAAAAAAABNAQAAAgCAACs/0z7X6TSP3SPkX+siOo/AAAAPwQCAAAAAAAAATUEAAAIAgAArP9M+1+k0j90j5F/rIjqPwAAAD8TAgAAAAAAAAE2BAAACAIAAKz/TPtfpNI/dI+Rf6yI6j8AAAA/EwIAAAAAAAABNwQAAAgCAACs/0z7X6TSP3SPkX+siOo/AAAAPxMCAAAAAAAAATgEAAAIAgAAP2W/eg6FxT8AHQHoEu3XPwAAAD8AAAAAAAAAAAE5BAAACAIAAD9lv3oOhcU/AB0B6BLt1z8AAAA/EAAAAAAAAAABOgQAAAgCAAA/Zb96DoXFPwAdAegS7dc/AAAAPxAAAAAAAAAAATsEAAAIAgAAP2W/eg6FxT8AHQHoEu3XPwAAAD8fAAAAAAAAAAE8BAAACAIAAD9lv3oOhcU/AB0B6BLt1z8AAAA/HwAAAAAAAAABPQQAAAgCAAA/Zb96DoXFPwAdAegS7dc/AAAAPz4AAAAAAAAAAT4EAAAIAgAAP2W/eg6FxT8AHQHoEu3XPwAAAD8+AAAAAAAAAAE/BAAACAIAAAkZBw+tN8U/IQuRAXaR2D8AAAA/TgAAAAAAAAABQAQAAAgCAAD/jXhufNLEPxeHSD/U+9g/AAAAP04AAAAAAAAAAUEEAAAIAgAAazTey4hPxD/cDN/ei5bZPwAAAD9eAAAAAAAAAAFCBAAACAIAAOHszIzqosM/mlBRnXJm2j8AAAA/bQAAAAAAAAABQwQAAAgCAACFZuUYfd7CP91ulbEJets/AAAAP20AAAAAAAAAAUQEAAAIAgAAmxHyokz8wT/aXcy596DcPwAAAD99AAAAAAAAAAFFBAAACAIAAP0syV8oFME/Gjrs7L3p3T8AAAA/fQAAAAAAAAABRgQAAAgCAAAzh3ZR00PAP+Z0JjjWC98/AAAAP40AAAAAAAAAAUcEAAAIAgAA2sJHhvzmvj/bV7BB9xbgPwAAAD+NAAAAAAAAAAFIBAAACAIAAJr59f+zFr0/of7YUReX4D8AAAA/rAAAAAAAAAABSQQAAAgCAAAKrlDjCXa7P9yICyu2COE/AAAAP6wAAAAAAAAAAUoEAAAIAgAACq5Q4wl2uz/ciAsrtgjhPwAAAD+sAAAAAAAAAAFLBAAACAIAAAquUOMJdrs/3IgLK7YI4T8AAAA/rAAAAAAAAAABTAQAAAgCAAAKrlDjCXa7P9yICyu2COE/AAAAP78AAAAAAAAAAU0EAAAIAgAAkzrNmXoxyj+rJ4c495/YPwAAAD8AAAAAAAAAAAFOBAAACAIAAJM6zZl6Mco/qyeHOPef2D8AAAA/IAAAAAAAAAABTwQAAAgCAACTOs2ZejHKP6snhzj3n9g/AAAAPyAAAAAAAAAAAVAEAAAIAgAAu3T8oYaoyj8Ef7e6kNDZPwAAAD8vAAAAAAAAAAFRBAAACAIAAMf/ikK3Dcs/N6YzQvaR2j8AAAA/LwAAAAAAAAABUgQAAAgCAADzObpKw4TLP/fppQDdYds/AAAAP08AAAAAAAAAAVMEAAAIAgAAx/GVvG0rzD/k4RR8mTbcPwAAAD9PAAAAAAAAAAFUBAAACAIAAM31KZp5H80/LkJ9cQEV3T8AAAA/TwAAAAAAAAABVQQAAAgCAAA1B6CuF0nOP3BgwYWYKN4/AAAAP24AAAAAAAAAAVYEAAAIAgAAU6hLkKl4zz90kRxvVxrfPwAAAD9uAAAAAAAAAAFXBAAACAIAALik+7gdVNA/6qWBIZX93z8AAAA/bgAAAAAAAAABWAQAAAgCAAAAjssoBd3QP0rYA7k8WOA/AAAAP30AAAAAAAAAAVkEAAAIAgAAnHAqfSNL0T9Zz8tFbqrgPwAAAD99AAAAAAAAAAFaBAAACAIAAJxwKn0jS9E/Wc/LRW6q4D8AAAA/nQAAAAAAAAABWwQAAAgCAACccCp9I0vRP1nPy0VuquA/AAAAP50AAAAAAAAAAVwEAAAIAgAAnHAqfSNL0T9Zz8tFbqrgPwAAAD+dAAAAAAAAAAFdBAAACAIAAMKNsPaq1bM/a3k3gInq5T8AAAA/AAAAAAAAAAABXgQAAAgCAADCjbD2qtWzP2t5N4CJ6uU/AAAAPx8AAAAAAAAAAV8EAAAIAgAAwo2w9qrVsz9reTeAierlPwAAAD8fAAAAAAAAAAFgBAAACAIAAMKNsPaq1bM/a3k3gInq5T8AAAA/LwAAAAAAAAABYQQAAAgCAADCjbD2qtWzP2t5N4CJ6uU/AAAAPy8AAAAAAAAAAWIEAAAIAgAAwo2w9qrVsz9reTeAierlPwAAAD8vAAAAAAAAAAFjBAAACAIAAMKNsPaq1bM/a3k3gInq5T8AAAA/LwAAAAAAAAABZAQAAAgCAADCjbD2qtWzP2t5N4CJ6uU/AAAAPz4AAAAAAAAAAWUEAAAIAgAAwo2w9qrVsz9reTeAierlPwAAAD8+AAAAAAAAAAFmBAAACAIAADI0FlS3UrM/HOdzIqdN5j8AAAA/XQAAAAAAAAABZwQAAAgCAAAuuxAX3MOyP5+gswfvq+Y/AAAAP20AAAAAAAAAAWgEAAAIAgAAhsRecGIFsj/bKubgjR3nPwAAAD99AAAAAAAAAAFpBAAACAIAAJ5va/oxI7E/oNEO8a2d5z8AAAA/fQAAAAAAAAABagQAAAgCAAB2vDa1Sh2wPwfvqxa6Lug/AAAAP5wAAAAAAAAAAWsEAAAIAgAA9BtSOU1wrT9vDEk8xr/oPwAAAD+cAAAAAAAAAAFsBAAACAIAAKTD3TTIRqo/X0bcmFNf6T8AAAA/nAAAAAAAAAABbQQAAAgCAADUruaR1dWmP2ja7dNLAeo/AAAAP7sAAAAAAAAAAW4EAAAIAgAArJChlVwjpD+4nQwb7Y/qPwAAAD+7AAAAAAAAAAFvBAAACAIAANxttWwg0KE/x3NCN7b86j8AAAA/uwAAAAAAAAABcAQAAAgCAABoketaBVmfPwP+dBBVbus/AAAAP8sAAAAAAAAAAXEEAAAIAgAA0D0eg0PQmz8R9TydhsDrPwAAAD/LAAAAAAAAAAFyBAAACAIAANA9HoND0Js/EfU8nYbA6z8AAAA/6gAAAAAAAAABcwQAAAgCAADQPR6DQ9CbPxH1PJ2GwOs/AAAAP+oAAAAAAAAAAXQEAAAIAgAA0D0eg0PQmz8R9TydhsDrPwAAAD/qAAAAAAAAAAF1BAAACAIAAE6vdoF4z7g/bZrJ8PHP5T8AAAA/AAAAAAAAAAABdgQAAAgCAABOr3aBeM+4P22ayfDxz+U/AAAAPw8AAAAAAAAAAXcEAAAIAgAATq92gXjPuD9tmsnw8c/lPwAAAD8PAAAAAAAAAAF4BAAACAIAAIoNuFAv87g/T92UwE0d5j8AAAA/LwAAAAAAAAABeQQAAAgCAADiCBEkbFK5P6YDalkoXOY/AAAAPy8AAAAAAAAAAXoEAAAIAgAA4oEWYUfhuT+foLMH76vmPwAAAD8vAAAAAAAAAAF7BAAACAIAAIp4yAfBn7o/r5d7lCD+5j8AAAA/PgAAAAAAAAABfAQAAAgCAADyiT4cX8m7P4yYIoOrgOc/AAAAPz4AAAAAAAAAAX0EAAAIAgAA2lc3z2o6vT/ztb+otxHoPwAAAD9dAAAAAAAAAAF+BAAACAIAACpFmxxet74/Qnne71ig6D8AAAA/XQAAAAAAAAABfwQAAAgCAABpWimAWQLAPwf/dI8QO+k/AAAAP10AAAAAAAAAAYAEAAAIAgAAs0P570CLwD/h3okNM9jpPwAAAD99AAAAAAAAAAGBBAAACAIAAHNevV1l9sA/YXc3ghJR6j8AAAA/fQAAAAAAAAABggQAAAgCAACF+9Rh6zHBP7h8eqqEquo/AAAAP30AAAAAAAAAAYMEAAAIAgAAhfvUYesxwT+4fHqqhKrqPwAAAD+cAAAAAAAAAAGEBAAACAIAAIX71GHrMcE/uHx6qoSq6j8AAAA/nAAAAAAAAAABhQQAAAgCAACF+9Rh6zHBP7h8eqqEquo/AAAAP5wAAAAAAAAAAYYEAAAIAgAAILZxzbt90T+F5H5WBsbkPwAAAD8AAAAAAAAAAAGHBAAACAIAACC2cc27fdE/heR+VgbG5D8AAAA/HwAAAAAAAAABiAQAAAgCAADq4r6eNb/RP6w1xcGiGuU/AAAAPx8AAAAAAAAAAYkEAAAIAgAA3EdxibX90T/ShgstP2/lPwAAAD8fAAAAAAAAAAGKBAAACAIAABCUKfUWS9I/DxE+Bt7g5T8AAAA/PgAAAAAAAAABiwQAAAgCAAAcqHxHcpvSPzNB8gASUOY/AAAAPz4AAAAAAAAAAYwEAAAIAgAA4ksFZ8Hx0j8QQpnvnNLmPwAAAD8+AAAAAAAAAAGNBAAACAIAAKjvjYYQSNM/G/c8m/1Z5z8AAAA/TgAAAAAAAAABjgQAAAgCAABmClL0NLPTP5hNxi4MCOg/AAAAP04AAAAAAAAAAY8EAAAIAgAAcJXglGUY1D+f4ddpBKroPwAAAD9tAAAAAAAAAAGQBAAACAIAAMSQOWiid9Q/kRtrxpFJ6T8AAAA/bQAAAAAAAAABkQQAAAgCAAD43PHTA8XUP4R2kJOHzuk/AAAAP20AAAAAAAAAAZIEAAAIAgAA6EGkvoMD1T9KHbmjp07qPwAAAD99AAAAAAAAAAGTBAAACAIAAAJogHQ0KtU/5jB3Z1qv6j8AAAA/fQAAAAAAAAABlAQAAAgCAAACaIB0NCrVP+Ywd2dar+o/AAAAP5wAAAAAAAAAAZUEAAAIAgAAAmiAdDQq1T/mMHdnWq/qPwAAAD+cAAAAAAAAAAGWBAAACAIAAAJogHQ0KtU/5jB3Z1qv6j8AAAA/nAAAAAAAAAABlwQAAAgCAABDW17S0JbHPxi0EqA99dE/AAAAPwAAAAAAAAAAAZgEAAAIAgAAg7mfoYe6xz/LQuGywz3SPwAAAD8gAAAAAAAAAAGZBAAACAIAAIO5n6GHusc/y0LhssM90j8AAAA/IAAAAAAAAAABmgQAAAgCAACDuZ+hh7rHP8tC4bLDPdI/AAAAPz8AAAAAAAAAAZsEAAAIAgAAg7mfoYe6xz/LQuGywz3SPwAAAD8/AAAAAAAAAAGcBAAACAIAAPdjmdyfK8g/1veEXiTF0j8AAAA/PwAAAAAAAAABnQQAAAgCAAAXEzpEez3IP/9pXTop/9I/AAAAP14AAAAAAAAAAZ4EAAAIAgAAFxM6RHs9yD/8JzlZWDTTPwAAAD9eAAAAAAAAAAGfBAAACAIAAEPUYw+sJcg/yTEYu7Fk0z8AAAA/XgAAAAAAAAABoAQAAAgCAAB5pxY+MuTHPx5Y7VOMo9M/AAAAP24AAAAAAAAAAaEEAAAIAgAAGZo0B6Cuxz8bFslyu9jTPwAAAD9uAAAAAAAAAAGiBAAACAIAAE9t5zUmbcc/Apu4I+jw0z8AAAA/fQAAAAAAAAABowQAAAgCAACl7zrMhz3HP3I8nguWF9Q/AAAAP40AAAAAAAAAAaQEAAAIAgAAGyEvysQfxz9EiKFOwBLUPwAAAD+NAAAAAAAAAAGlBAAACAIAAPlxjmLpDcc/z6SXhUEh1D8AAAA/rAAAAAAAAAABpgQAAAgCAAD5cY5i6Q3HP/xYlEIXJtQ/AAAAP6wAAAAAAAAAAacEAAAIAgAAZ5H5/NAZxz/oH6jUFAnUPwAAAD+sAAAAAAAAAAGoBAAACAIAAHkuEQFXVcc/Apu4I+jw0z8AAAA/zAAAAAAAAAABqQQAAAgCAADZO/M36YrHPxsWyXK72NM/AAAAP8wAAAAAAAAAAaoEAAAIAgAAWfh11lbSxz/uYcy15dPTPwAAAD/MAAAAAAAAAAGrBAAACAIAALkFWA3pB8g/pjK/qTzn0z8AAAA/2wAAAAAAAAABrAQAAAgCAACj4UVGPlvIP+gfqNQUCdQ/AAAAP9sAAAAAAAAAAa0EAAAIAgAAtX5dSsSWyD/PpJeFQSHUPwAAAD/6AAAAAAAAAAGuBAAACAIAABeMP4FWzMg/yWJzpHBW1D8AAAA/+gAAAAAAAAABrwQAAAgCAADryhW2JeTIP8YgT8Ofi9Q/AAAAPwoBAAAAAAAAAbAEAAAIAgAAoVpLgxnqyD8cRyRcesrUPwAAAD8KAQAAAAAAAAGxBAAACAIAABeMP4FWzMg//InvK9YX1T8AAAA/GgEAAAAAAAABsgQAAAgCAAAB7yd90JDIP2rpsDKzc9U/AAAAPxoBAAAAAAAAAbMEAAAIAgAAr/POqZMxyD8C/W72ZdTVPwAAAD85AQAAAAAAAAG0BAAACAIAAENbXtLQlsc/+ngmNMQ+1j8AAAA/OQEAAAAAAAABtQQAAAgCAADZwu36DfzGP9q78QMgjNY/AAAAPzkBAAAAAAAAAbYEAAAIAgAAcyp9I0thxj97EdSoo7fWPwAAAD9YAQAAAAAAAAG3BAAACAIAAN3Q4oBX3sU/2HnNIk/B1j8AAAA/WAEAAAAAAAABuAQAAAgCAAD9Bn6rV2HFP/H03XEiqdY/AAAAP1gBAAAAAAAAAbkEAAAIAgAA83vvCif8xD9/U/iJdILWPwAAAD9oAQAAAAAAAAG6BAAACAIAAAmgAdLRqMQ/+ngmNMQ+1j8AAAA/aAEAAAAAAAABuwQAAAgCAABBc7QAWGfEP+uBXqeS7NU/AAAAP4cBAAAAAAAAAbwEAAAIAgAA4WXSycUxxD/0BadpNILVPwAAAD+HAQAAAAAAAAG9BAAACAIAAOFl0snFMcQ/9AWnaTSC1T8AAAA/hwEAAAAAAAABvgQAAAgCAADhZdLJxTHEP/QFp2k0gtU/AAAAP6YBAAAAAAAAAb8EAAAIAgAA4WXSycUxxD/0BadpNILVPwAAAD+mAQAAAAAAAAHABAAACAIAAG6SVyNudrM/1lawwjtK4j8AAAA/AAAAAAAAAAABwQQAAAgCAABuklcjbnazP9ZWsMI7SuI/AAAAPxAAAAAAAAAAAcIEAAAIAgAAbpJXI252sz/WVrDCO0riPwAAAD8QAAAAAAAAAAHDBAAACAIAAG6SVyNudrM/1lawwjtK4j8AAAA/IAAAAAAAAAABxAQAAAgCAABuklcjbnazP9ZWsMI7SuI/AAAAPyAAAAAAAAAAAcUEAAAIAgAAbpJXI252sz/WVrDCO0riPwAAAD8gAAAAAAAAAAHGBAAACAIAAG6SVyNudrM/1lawwjtK4j8AAAA/IAAAAAAAAAABxwQAAAgCAABuhGKdJJS0P5Rpx5djKOI/AAAAPz8AAAAAAAAAAcgEAAAIAgAAQjw+D886tT8KTdFg4hniPwAAAD9eAAAAAAAAAAHJBAAACAIAAH4ThRth7bU/UnzebIsG4j8AAAA/XgAAAAAAAAABygQAAAgCAAAqCjfC2qu2P/QT5fLf/OE/AAAAP14AAAAAAAAAAcsEAAAIAgAAkqKnmZ1Gtz/GX+g1CvjhPwAAAD9uAAAAAAAAAAHMBAAACAIAAGZagwtI7bc/xl/oNQr44T8AAAA/fQAAAAAAAAABzQQAAAgCAAAidUd5bFi4P2jWXEv2COI/AAAAP30AAAAAAAAAAc4EAAAIAgAA4o8L55DDuD84Ac4duB7iPwAAAD+NAAAAAAAAAAHPBAAACAIAAM5r+R/mFrk/kUg1J/tC4j8AAAA/jQAAAAAAAAAB0AQAAAgCAAB26aWJhEa5P3Wskme/deI/AAAAP6wAAAAAAAAAAdEEAAAIAgAANotkus0iuT+eHmtDxK/iPwAAAD+sAAAAAAAAAAHSBAAACAIAAM7y8+IKiLg/DZ++ugnx4j8AAAA/rAAAAAAAAAAB0wQAAAgCAAC63Nahqb23P8Etjc2POeM/AAAAP8wAAAAAAAAAAdQEAAAIAgAAKgo3wtqrtj8ZVGJmanjjPwAAAD/MAAAAAAAAAAHVBAAACAIAAL74wK08grU/ExI+hZmt4z8AAAA/zAAAAAAAAAAB1gQAAAgCAABW50qZnli0Pz+lqNEGzeM/AAAAP+sAAAAAAAAAAdcEAAAIAgAAbpJXI252sz/JwZ4IiNvjPwAAAD/rAAAAAAAAAAHYBAAACAIAANo4vYB687I/s2cgKh3Z4z8AAAA/6wAAAAAAAAAB2QQAAAgCAACGPWStPZSyPz+lqNEGzeM/AAAAP/oAAAAAAAAAAdoEAAAIAgAAGh75ElaIsj+dLjS8GrzjPwAAAD/6AAAAAAAAAAHbBAAACAIAABoe+RJWiLI/oE/GLIOh4z8AAAA/GgEAAAAAAAAB3AQAAAgCAAAal/5PMRezP9EkVVrBi+M/AAAAPxoBAAAAAAAAAd0EAAAIAgAAGhAEjQymsz/rn2WplHPjPwAAAD8aAQAAAAAAAAHeBAAACAIAAMIGtjOGZLQ/Mc9ytT1g4z8AAAA/SAEAAAAAAAAB3wQAAAgCAABS2VUTVXa1P6eyfH68UeM/AAAAP0gBAAAAAAAAAeAEAAAIAgAAKgo3wtqrtj9LSoMEEUjjPwAAAD9IAQAAAAAAAAHhBAAACAIAAE42cUSdQLg/YqQB43tK4z8AAAA/ZwEAAAAAAAAB4gQAAAgCAAB2YqvGX9W5P5BY/p9RT+M/AAAAP2cBAAAAAAAAAeMEAAAIAgAAMm96rjpeuz8adfTW0l3jPwAAAD9nAQAAAAAAAAHkBAAACAIAALIdCMdew7w/vOto7L5u4z8AAAA/dwEAAAAAAAAB5QQAAAgCAABuKteuOUy+P4wW2r6AhOM/AAAAP3cBAAAAAAAAAeYEAAAIAgAAaVopgFkCwD/oftM4LI7jPwAAAD+WAQAAAAAAAAHnBAAACAIAAGlaKYBZAsA/6H7TOCyO4z8AAAA/lgEAAAAAAAAB6AQAAAgCAABpWimAWQLAP+h+0zgsjuM/AAAAP5YBAAAAAAAAAekEAAAIAgAAaVopgFkCwD/oftM4LI7jPwAAAD+mAQAAAAAAAAHqBAAACAIAAKaCs+B4IdE/ynCxLRzR4D8AAAA/AAAAAAAAAAAB6wQAAAgCAACmgrPgeCHRP8pwsS0c0eA/AAAAPw8AAAAAAAAAAewEAAAIAgAApoKz4Hgh0T/KcLEtHNHgPwAAAD8PAAAAAAAAAAHtBAAACAIAAIxc1yrI+tA/Z6UBYjcX4T8AAAA/LwAAAAAAAAAB7gQAAAgCAABurTbD7OjQPwX74wa7QuE/AAAAPy8AAAAAAAAAAe8EAAAIAgAAmG5gjh3R0D8yjk5TKGLhPwAAAD8vAAAAAAAAAAHwBAAACAIAAHi/vyZCv9A/XSG5n5WB4T8AAAA/PgAAAAAAAAAB8QQAAAgCAAB8SITYbKrQP285E50vueE/AAAAPz4AAAAAAAAAAfIEAAAIAgAAXJnjcJGY0D+BUW2ayfDhPwAAAD9dAAAAAAAAAAHzBAAACAIAADzqQgm2htA/Ck3RYOIZ4j8AAAA/XQAAAAAAAAAB9AQAAAgCAADUytduznrQP/DRwBEPMuI/AAAAP10AAAAAAAAAAfUEAAAIAgAAHjuiodp00D/tsC6hpkziPwAAAD99AAAAAAAAAAH2BAAACAIAAB47oqHadNA/Mr+pPOdT4j8AAAA/fQAAAAAAAAAB9wQAAAgCAAAeO6Kh2nTQP6aBIZX9X+I/AAAAP30AAAAAAAAAAfgEAAAIAgAAiFoNPMKA0D+9259zaGLiPwAAAD99AAAAAAAAAAH5BAAACAIAABQpGT6FntA/A+oaD6lp4j8AAAA/nAAAAAAAAAAB+gQAAAgCAADi3irBKcvQPxpEme0TbOI/AAAAP6wAAAAAAAAAAfsEAAAIAgAAZiRyEcL90D+9259zaGLiPwAAAD+sAAAAAAAAAAH8BAAACAIAAMgxVEhUM9E/eM0k2Cdb4j8AAAA/uwAAAAAAAAAB/QQAAAgCAACQXqEZznTRPzK/qTznU+I/AAAAP7sAAAAAAAAAAf4EAAAIAgAAEBskuDu80T967rZIkEDiPwAAAD/aAAAAAAAAAAH/BAAACAIAAP5/1qK7+tE/8NHAEQ8y4j8AAAA/2gAAAAAAAAABAAUAAAgCAAAUHe6mQTbSP09bTPwiIeI/AAAAP9oAAAAAAAAAAQEFAAAIAgAAdCrQ3dNr0j+t5NfmNhDiPwAAAD/qAAAAAAAAAAECBQAACAIAAMyu7WI7ttI/OiJgjiAE4j8AAAA/6gAAAAAAAAABAwUAAAgCAAB4LJrM2eXSPw6P9UGz5OE/AAAAPwkBAAAAAAAAAQQFAAAIAgAAeCyazNnl0j8Oj/VBs+ThPwAAAD8JAQAAAAAAAAEFBQAACAIAAHgsmszZ5dI/Do/1QbPk4T8AAAA/CQEAAAAAAAABBgUAAAgCAAB4LJrM2eXSPw6P9UGz5OE/AAAAPwkBAAAAAAAAAQcFAAAIAgAABAmbVObl0T+XepCPdQHhPwAAAD8AAAAAAAAAAAEIBQAACAIAAAQJm1Tm5dE/l3qQj3UB4T8AAAA/EAAAAAAAAAABCQUAAAgCAAAECZtU5uXRP5d6kI91AeE/AAAAPxAAAAAAAAAAAQoFAAAIAgAAVgIqOR3L0T8aNNB0vV/hPwAAAD8vAAAAAAAAAAELBQAACAIAAAqSXwYR0dE/FNEZI4Sv4T8AAAA/LwAAAAAAAAABDAUAAAgCAAAKkl8GEdHRP5eKWQjMDeI/AAAAPz4AAAAAAAAAAQ0FAAAIAgAAwCGV0wTX0T+NBhFGKnjiPwAAAD9OAAAAAAAAAAEOBQAACAIAAMAhldME19E/aQe4NLX64j8AAAA/TgAAAAAAAAABDwUAAAgCAADmWfrsCtTRP0YIXyNAfeM/AAAAP04AAAAAAAAAARAFAAAIAgAANlOJ0UG50T8O0BmkyOLjPwAAAD9tAAAAAAAAAAERBQAACAIAADZTidFBudE/DtAZpMji4z8AAAA/bQAAAAAAAAABEgUAAAgCAAA2U4nRQbnRPw7QGaTI4uM/AAAAP20AAAAAAAAAARMFAAAIAgAANlOJ0UG50T8O0BmkyOLjPwAAAD9tAAAAAAAAAAEUBQAACAIAAAQT9Su+86M/ivnY1m2X6z8AAAA/AAAAAAAAAAABFQUAAAgCAAAEE/UrvvOjP4r52NZtl+s/AAAAPx8AAAAAAAAAARYFAAAIAgAABBP1K77zoz+K+djWbZfrPwAAAD8fAAAAAAAAAAEXBQAACAIAAAQT9Su+86M/ivnY1m2X6z8AAAA/HwAAAAAAAAABGAUAAAgCAAAEE/UrvvOjP4r52NZtl+s/AAAAPz4AAAAAAAAAARkFAAAIAgAAjGRnE5qOoj86ZxV5i/rrPwAAAD8+AAAAAAAAAAEaBQAACAIAAFyjPUhppqI/2JtlraZA7D8AAAA/PgAAAAAAAAABGwUAAAgCAABcoz1IaaaiP0P7JrSDnOw/AAAAP04AAAAAAAAAARwFAAAIAgAA3Oa6qfteoj9oK9uutwvtPwAAAD9eAAAAAAAAAAEdBQAACAIAAIzrYda+/6E/jluPqet67T8AAAA/XgAAAAAAAAABHgUAAAgCAABkOC2R1/mgP2hcNph2/e0/AAAAP20AAAAAAAAAAR8FAAAIAgAAeBjmHSrKnj8s4sw3LpjuPwAAAD9tAAAAAAAAAAEgBQAACAIAAHgY5h0qyp4/LOLMNy6Y7j8AAAA/jQAAAAAAAAABIQUAAAgCAAB4GOYdKsqePyzizDcumO4/AAAAP40AAAAAAAAAASIFAAAIAgAAeBjmHSrKnj8s4sw3LpjuPwAAAD+NAAAAAAAAAAEjBQAACAIAAJpkBrdFw74/hwmiT8Sj7D8AAAA/AAAAAAAAAAABJAUAAAgCAACaZAa3RcO+P4cJok/Eo+w/AAAAPxAAAAAAAAAAASUFAAAIAgAAmmQGt0XDvj+HCaJPxKPsPwAAAD8QAAAAAAAAAAEmBQAACAIAAJpkBrdFw74/hwmiT8Sj7D8AAAA/LwAAAAAAAAABJwUAAAgCAACaZAa3RcO+P4cJok/Eo+w/AAAAPy8AAAAAAAAAASgFAAAIAgAAmmQGt0XDvj+HCaJPxKPsPwAAAD8vAAAAAAAAAAEpBQAACAIAAO5tVBDMBL4/3g7ldzb97D8AAAA/PwAAAAAAAAABKgUAAAgCAABC8KemLdW9P9ztUgfOF+0/AAAAPz8AAAAAAAAAASsFAAAIAgAA2tA8DEbJvT8d2zsypjntPwAAAD9eAAAAAAAAAAEsBQAACAIAAAKSZtd2sb0/GrqpwT1U7T8AAAA/XgAAAAAAAAABLQUAAAgCAADa0DwMRsm9P+rkGpT/ae0/AAAAP14AAAAAAAAAAS4FAAAIAgAAGi9+2/zsvT+OW4+p63rtPwAAAD9uAAAAAAAAAAEvBQAACAIAAG4q1645TL4/AR4HAgKH7T8AAAA/bgAAAAAAAAABMAUAAAgCAADawkeG/Oa+P3TgfloYk+0/AAAAP40AAAAAAAAAATEFAAAIAgAApnoj+KaNvz/novayLp/tPwAAAD+NAAAAAAAAAAEyBQAACAIAAKm4ak8QJsA/QgvwLNqo7T8AAAA/nAAAAAAAAAABMwUAAAgCAABJJI5VWX/AP4gZa8gasO0/AAAAP5wAAAAAAAAAATQFAAAIAgAAMwB8jq7SwD8pkN/dBsHtPwAAAD+sAAAAAAAAAAE1BQAACAIAALG8/iwcGsE/bp5aeUfI7T8AAAA/rAAAAAAAAAABNgUAAAgCAADFWRYxolXBP1QjSip04O0/AAAAP8sAAAAAAAAAATcFAAAIAgAA2/YtNSiRwT88qDnboPjtPwAAAD/LAAAAAAAAAAE4BQAACAIAAGXFOTfrrsE/CtOqrWIO7j8AAAA/ywAAAAAAAAABOQUAAAgCAABlxTk3667BP5TvoOTjHO4/AAAAP+sAAAAAAAAAAToFAAAIAgAASRaZzw+dwT+qKI1S5jnuPwAAAD/rAAAAAAAAAAE7BQAACAIAALtHjc1Mf8E/1rv3nlNZ7j8AAAA/6wAAAAAAAAABPAUAAAgCAAA9iwov3zfBPy4DX6iWfe4/AAAAPwoBAAAAAAAAAT0FAAAIAgAAMwB8jq7SwD8s4sw3LpjuPwAAAD8KAQAAAAAAAAE+BQAACAIAAFM2F7muVcA/zDev3LHD7j8AAAA/CgEAAAAAAAABPwUAAAgCAADm2GTHXbG/P7S8no3e2+4/AAAAPxkBAAAAAAAAAUAFAAAIAgAAKkWbHF63vj8mfxbm9OfuPwAAAD8ZAQAAAAAAAAFBBQAACAIAAO70TtPwdb0/sJsMHXb27j8AAAA/OQEAAAAAAAABQgUAAAgCAAAGJ1Yg5QS8P7CbDB129u4/AAAAPzkBAAAAAAAAAUMFAAAIAgAABidWIOUEvD+wmwwddvbuPwAAAD85AQAAAAAAAAFEBQAACAIAAAYnViDlBLw/sJsMHXb27j8AAAA/OQEAAAAAAAABRQUAAAgCAAAGJ1Yg5QS8P7CbDB129u4/AAAAP1gBAAAAAAAAAUYFAAAIAgAApnoj+KaNvz8qgBZlsLTsPwAAAD8AAAAAAAAAAAFHBQAACAIAAKZ6I/imjb8/KoAWZbC07D8AAAA/HwAAAAAAAAABSAUAAAgCAACmeiP4po2/PyqAFmWwtOw/AAAAPx8AAAAAAAAAAUkFAAAIAgAApnoj+KaNvz8qgBZlsLTsPwAAAD8fAAAAAAAAAAFKBQAACAIAAL9VglOWYcA/5HGbyW+t7D8AAAA/LgAAAAAAAAABSwUAAAgCAABfwaVZ37rAPxMmmIZFsuw/AAAAPy4AAAAAAAAAAUwFAAAIAgAAHdxpxwMmwT9aNBMihrnsPwAAAD9OAAAAAAAAAAFNBQAACAIAAGXFOTfrrsE/QNqUQxu37D8AAAA/TgAAAAAAAAABTgUAAAgCAABbLLYQcWfCP3CvI3FZoew/AAAAP10AAAAAAAAAAU8FAAAIAgAAWyy2EHFnwj9wryNxWaHsPwAAAD9dAAAAAAAAAAFQBQAACAIAAFssthBxZ8I/cK8jcVmh7D8AAAA/bQAAAAAAAAABUQUAAAgCAABbLLYQcWfCP3CvI3FZoew/AAAAP20AAAAAAAAAAVIFAAAIAgAARE28BhC/1D97I6O6pCrrPwAAAD8AAAAAAAAAAAFTBQAACAIAAERNvAYQv9Q/eyOjuqQq6z8AAAA/HwAAAAAAAAABVAUAAAgCAABETbwGEL/UP3sjo7qkKus/AAAAPx8AAAAAAAAAAVUFAAAIAgAARE28BhC/1D97I6O6pCrrPwAAAD8vAAAAAAAAAAFWBQAACAIAACSeG580rdQ/o3TpJUF/6z8AAAA/LwAAAAAAAAABVwUAAAgCAABOX0VqZZXUPxQWzw3vpes/AAAAPz4AAAAAAAAAAVgFAAAIAgAA6siegah01D/hH65vSNbrPwAAAD8+AAAAAAAAAAFZBQAACAIAAMgZ/hnNYtQ/9TcIbeIN7D8AAAA/TgAAAAAAAAABWgUAAAgCAADQosLL903UPx2q4EjnR+w/AAAAP14AAAAAAAAAAVsFAAAIAgAAsPMhZBw81D/QOK9bbZDsPwAAAD9eAAAAAAAAAAFcBQAACAIAAGoMHOM6LdQ/5FAJWQfI7D8AAAA/fQAAAAAAAAABXQUAAAgCAABqDBzjOi3UP/VoY1ah/+w/AAAAP30AAAAAAAAAAV4FAAAIAgAAIJxRsC4z1D+qGMTZjy3tPwAAAD99AAAAAAAAAAFfBQAACAIAALDzIWQcPNQ/v1GwR5JK7T8AAAA/qwAAAAAAAAABYAUAAAgCAACEMviY61PUP6bWn/i+Yu0/AAAAP6sAAAAAAAAAAWEFAAAIAgAAEAEEm65x1D8EP5lyamztPwAAAD+rAAAAAAAAAAFiBQAACAIAAG4O5tFAp9Q/jXwhGlRg7T8AAAA/uwAAAAAAAAABYwUAAAgCAABgc5i8wOXUP9arLib9TO0/AAAAP7sAAAAAAAAAAWQFAAAIAgAAuve1QSgw1T+qGMTZjy3tPwAAAD/aAAAAAAAAAAFlBQAACAIAAMYLCZSDgNU/UtFc0EwJ7T8AAAA/2gAAAAAAAAABZgUAAAgCAABIyIsy8cfVP5wh/Exe2+w/AAAAP9oAAAAAAAAAAWcFAAAIAgAAgJ0IUH0A1j/kcZvJb63sPwAAAD/5AAAAAAAAAAFoBQAACAIAACwbtbkbMNY/AA4+iat67D8AAAA/+QAAAAAAAAABaQUAAAgCAABqefaI0lPWPzMEXydSSuw/AAAAP/kAAAAAAAAAAWoFAAAIAgAAGoBnpJtu1j9/VP6jYxzsPwAAAD8YAQAAAAAAAAFrBQAACAIAANAPnXGPdNY/Iw2XmiD46z8AAAA/GAEAAAAAAAABbAUAAAgCAAAagGekm27WPw7Uqiwe2+s/AAAAPxgBAAAAAAAAAW0FAAAIAgAAsGD8CbRi1j9AqTlaXMXrPwAAAD8oAQAAAAAAAAFuBQAACAIAAErKVSH3QdY/40BA4LC76z8AAAA/KAEAAAAAAAABbwUAAAgCAABW3N6ETBjWP/qavr4bvus/AAAAP0cBAAAAAAAAAXAFAAAIAgAAHAdiZ8Df1T9tXTYXMsrrPwAAAD9HAQAAAAAAAAFxBQAACAIAAFLaFJZGntU/gZYihTTn6z8AAAA/RwEAAAAAAAABcgUAAAgCAACIrcfEzFzVP8aDC7AMCew/AAAAP2cBAAAAAAAAAXMFAAAIAgAATNhKp0Ak1T8JcfTa5CrsPwAAAD9nAQAAAAAAAAF0BQAACAIAAO7KaHCu7tQ/1nrTPD5b7D8AAAA/ZwEAAAAAAAABdQUAAAgCAADUpIy6/cfUP4oqNMAsiew/AAAAP3YBAAAAAAAAAXYFAAAIAgAAStaAuDqq1D+1nAycMcPsPwAAAD92AQAAAAAAAAF3BQAACAIAAATvejdZm9Q/3g7ldzb97D8AAAA/lQEAAAAAAAABeAUAAAgCAAC6frAETaHUPzU1uhARPO0/AAAAP5UBAAAAAAAAAXkFAAAIAgAA2i1RbCiz1D/Tipy1lGftPwAAAD+lAQAAAAAAAAF6BQAACAIAANotUWwos9Q/04qctZRn7T8AAAA/pQEAAAAAAAABewUAAAgCAADaLVFsKLPUP9OKnLWUZ+0/AAAAP6UBAAAAAAAAAXwFAAAIAgAA2i1RbCiz1D/Tipy1lGftPwAAAD+1AQAAAAAAAAF9BQAACAIAAGqFISAWvNQ//K0Sptgo3z8AAAA/AAAAAAAAAAABfgUAAAgCAABqhSEgFrzUP/ytEqbYKN8/AAAAPxAAAAAAAAAAAX8FAAAIAgAAQsbBQ+tN1T8m74+YHnHePwAAAD8QAAAAAAAAAAGABQAACAIAACKQJhnrytU/dqLlZmnz3T8AAAA/LwAAAAAAAAABgQUAAAgCAAAAWovu6kfWP8QTF1Tjqt0/AAAAPy8AAAAAAAAAAYIFAAAIAgAA7DV5J0Cb1j9WtFVNBk/dPwAAAD8vAAAAAAAAAAGDBQAACAIAALZixvi53NY/SL2NwNT83D8AAAA/PwAAAAAAAAABhAUAAAgCAAC2Ysb4udzWP0i9jcDU/Nw/AAAAPz8AAAAAAAAAAYUFAAAIAgAAtmLG+Lnc1j9IvY3A1PzcPwAAAD8/AAAAAAAAAAGGBQAACAIAALZixvi53NY/SL2NwNT83D8AAAA/XgAAAAAAAAABhwUAAAgCAADiSwVnwfHSP4ViNpLbyeA/AAAAPwAAAAAAAAAAAYgFAAAIAgAA0DXoJWAn0j8p+jwYMMDgPwAAAD8fAAAAAAAAAAGJBQAACAIAANA16CVgJ9I/Kfo8GDDA4D8AAAA/HwAAAAAAAAABigUAAAgCAAAaLa0bkZLRP3q9W1/RTuE/AAAAPy8AAAAAAAAAAYsFAAAIAgAANtqDlGYq0T/9dptEGa3hPwAAAD8vAAAAAAAAAAGMBQAACAIAAJz3JEBIvNA/Ck3RYOIZ4j8AAAA/TgAAAAAAAAABjQUAAAgCAAD+iwE6/2LQP+huCsDVgeI/AAAAP04AAAAAAAAAAY4FAAAIAgAAOuh4GrAM0D9sKEqlHeDiPwAAAD9OAAAAAAAAAAGPBQAACAIAAHVX7PeEis8/2IcLrPo74z8AAAA/XgAAAAAAAAABkAUAAAgCAADd/VFVkQfPP0YIXyNAfeM/AAAAP14AAAAAAAAAAZEFAAAIAgAAiwL5gVSozj/M4jB58MDjPwAAAD99AAAAAAAAAAGSBQAACAIAAL/Vq7DaZs4/mewP20nx4z8AAAA/fQAAAAAAAAABkwUAAAgCAACDd2rhI0POP8R/eie3EOQ/AAAAP30AAAAAAAAAAZQFAAAIAgAArTiUrFQrzj9PnHBeOB/kPwAAAD+cAAAAAAAAAAGVBQAACAIAAK04lKxUK84/T5xwXjgf5D8AAAA/nAAAAAAAAAABlgUAAAgCAACtOJSsVCvOP0+ccF44H+Q/AAAAP5wAAAAAAAAAAZcFAAAIAgAArTiUrFQrzj9PnHBeOB/kPwAAAD+cAAAAAAAAAAGYBQAACAIAAK04lKxUK84/T5xwXjgf5D8AAAA/nAAAAAAAAAABmQUAAAgCAACtOJSsVCvOP0+ccF44H+Q/AAAAP5wAAAAAAAAAAZoFAAAIAgAAbdpS3Z0Hzj8dRZlszzjgPwAAAD8AAAAAAAAAAAGbBQAACAIAAG3aUt2dB84/HUWZbM844D8AAAA/HwAAAAAAAAABnAUAAAgCAABrU1gaeZbOP0e3cUjUcuA/AAAAPx8AAAAAAAAAAZ0FAAAIAgAAC797IMLvzj+5WFcwgpngPwAAAD8fAAAAAAAAAAGeBQAACAIAAKkqnyYLSc8/QFS79prC4D8AAAA/LwAAAAAAAAABnwUAAAgCAADLUkXLwenPPws9COiLDeE/AAAAP04AAAAAAAAAAaAFAAAIAgAAAhXG6ylO0D8aNNB0vV/hPwAAAD9OAAAAAAAAAAGhBQAACAIAAOhn73JUttA/bzkTnS+54T8AAAA/TgAAAAAAAAABogUAAAgCAAA8Y0hGkRXRP2jWXEv2COI/AAAAP2wAAAAAAAAAAaMFAAAIAgAA3M5rTNpu0T+mgSGV/V/iPwAAAD9sAAAAAAAAAAGkBQAACAIAAMaqWYUvwtE/QrZxyRim4j8AAAA/ewAAAAAAAAABpQUAAAgCAAD0bU0/ZiTSPyT5PJl08+I/AAAAP3sAAAAAAAAAAaYFAAAIAgAAlNlwRa990j808AQmpkXjPwAAAD+aAAAAAAAAAAGnBQAACAIAADjOWP0iwtI/dLxb4BWC4z8AAAA/mgAAAAAAAAABqAUAAAgCAAAuvM+ZzevSP1gguSDatOM/AAAAP6oAAAAAAAAAAakFAAAIAgAAbBoRaYQP0z+zZyAqHdnjPwAAAD+qAAAAAAAAAAGqBQAACAIAAIzJsdBfIdM/azgTHnTs4z8AAAA/ugAAAAAAAAABqwUAAAgCAACMybHQXyHTP7BGjrm08+M/AAAAP7oAAAAAAAAAAawFAAAIAgAAjMmx0F8h0z+wRo65tPPjPwAAAD+6AAAAAAAAAAGtBQAACAIAAIzJsdBfIdM/sEaOubTz4z8AAAA/2QAAAAAAAAABrgUAAAgCAACMybHQXyHTP7BGjrm08+M/AAAAP9kAAAAAAAAAAa8FAAAIAgAAmjzqQgm21j/YNh7RjjHgPwAAAD8AAAAAAAAAAAGwBQAACAIAAJo86kIJttY/2DYe0Y4x4D8AAAA/EAAAAAAAAAABsQUAAAgCAACaPOpCCbbWP9g2HtGOMeA/AAAAPxAAAAAAAAAAAbIFAAAIAgAAmjzqQgm21j/YNh7RjjHgPwAAAD8vAAAAAAAAAAGzBQAACAIAAJo86kIJttY/2DYe0Y4x4D8AAAA/LwAAAAAAAAABtAUAAAgCAACaPOpCCbbWP9g2HtGOMeA/AAAAPy8AAAAAAAAAAbUFAAAIAgAAmjzqQgm21j/YNh7RjjHgPwAAAD8vAAAAAAAAAAG2BQAACAIAABT3ovJwg9Y/N8Cpu6Ig4D8AAAA/PgAAAAAAAAABtwUAAAgCAACGn9I+g3rWP6qCIRS5LOA/AAAAP14AAAAAAAAAAbgFAAAIAgAAGoBnpJtu1j/Auw2Cu0ngPwAAAD9eAAAAAAAAAAG5BQAACAIAALBg/Am0YtY/0/T5771m4D8AAAA/XgAAAAAAAAABugUAAAgCAABKylUh90HWP9HTZ39VgeA/AAAAP30AAAAAAAAAAbsFAAAIAgAADGwUUkAe1j9DdU1nA6jgPwAAAD99AAAAAAAAAAG8BQAACAIAAGDuZ+ih7tU/VI2nZJ3f4D8AAAA/fQAAAAAAAAABvQUAAAgCAACSOFZl/cHVP8MN+9viIOE/AAAAP5wAAAAAAAAAAb4FAAAIAgAALKKvfECh1T93nMnuaGnhPwAAAD+cAAAAAAAAAAG/BQAACAIAAH6bPmF3htU/z8Keh0Oo4T8AAAA/nAAAAAAAAAABwAUAAAgCAABe7J35m3TVP4FRbZrJ8OE/AAAAP6wAAAAAAAAAAcEFAAAIAgAAzpTNRa5r1T8HLD/weTTiPwAAAD+sAAAAAAAAAAHCBQAACAIAAKZcaCyobtU/GkSZ7RNs4j8AAAA/ywAAAAAAAAABwwUAAAgCAAA2tDjglXfVP4rlftXBkuI/AAAAP8sAAAAAAAAAAcQFAAAIAgAADPMOFWWP1T8pO2F6Rb7iPwAAAD/LAAAAAAAAAAHFBQAACAIAAJjBGhcordU/PnRN6Efb4j8AAAA/6gAAAAAAAAABxgUAAAgCAACy5/bM2NPVP8iQQx/J6eI/AAAAP+oAAAAAAAAAAccFAAAIAgAANi0+HXEG1j/2REDcnu7iPwAAAD/qAAAAAAAAAAHIBQAACAIAAHACuzr9PtY/sDbFQF7n4j8AAAA/CgEAAAAAAAAByQUAAAgCAACs1zdYiXfWPycazwnd2OI/AAAAPwoBAAAAAAAAAcoFAAAIAgAAoMWu9DOh1j8T4eKb2rviPwAAAD8KAQAAAAAAAAHLBQAACAIAAOAj8MPqxNY/K1zz6q2j4j8AAAA/GQEAAAAAAAABzAUAAAgCAADamisSwNnWP7u6DQMAfeI/AAAAPxkBAAAAAAAAAc0FAAAIAgAAsNkBR4/x1j+QJ6O2kl3iPwAAAD84AQAAAAAAAAHOBQAACAIAAM6Ioq5qA9c/eu62SJBA4j8AAAA/OAEAAAAAAAABzwUAAAgCAAAUcKgvTBLXP6rDRXbOKuI/AAAAPzgBAAAAAAAAAdAFAAAIAgAAFHCoL0wS1z8gp08/TRziPwAAAD84AQAAAAAAAAHRBQAACAIAABRwqC9MEtc/l4pZCMwN4j8AAAA/SAEAAAAAAAAB0gUAAAgCAAD6Scx5m+vWP/QT5fLf/OE/AAAAP0gBAAAAAAAAAdMFAAAIAgAASkNbXtLQ1j+vBWpXn/XhPwAAAD9nAQAAAAAAAAHUBQAACAIAAOSstHUVsNY/PEPy/ojp4T8AAAA/ZwEAAAAAAAAB1QUAAAgCAACAFg6NWI/WPzxD8v6I6eE/AAAAP2cBAAAAAAAAAdYFAAAIAgAAiiiX8K1l1j+BUW2ayfDhPwAAAD+GAQAAAAAAAAHXBQAACAIAAJY6IFQDPNY/OiJgjiAE4j8AAAA/hgEAAAAAAAAB2AUAAAgCAADGhA7RXg/WPzgBzh24HuI/AAAAP4YBAAAAAAAAAdkFAAAIAgAA0paXNLTl1T9MOrqLujviPwAAAD+WAQAAAAAAAAHaBQAACAIAAJI4VmX9wdU/64+cMD5n4j8AAAA/lgEAAAAAAAAB2wUAAAgCAAAIakpjOqTVP8/z+XACmuI/AAAAP7UBAAAAAAAAAdwFAAAIAgAA5rqp+16S1T/4ZdJMB9TiPwAAAD+1AQAAAAAAAAHdBQAACAIAAFZj2UdxidU/3MkvjcsG4z8AAAA/tQEAAAAAAAAB3gUAAAgCAABWY9lHcYnVP9zJL43LBuM/AAAAP9QBAAAAAAAAAd8FAAAIAgAAVmPZR3GJ1T/cyS+NywbjPwAAAD/UAQAAAAAAAAHgBQAACAIAAFZj2UdxidU/3MkvjcsG4z8AAAA/1AEAAAAAAAAB4QUAAAgCAAC4itubkAnTP/HVUZpkKuo/AAAAPwAAAAAAAAAAAeIFAAAIAgAAuIrbm5AJ0z/x1VGaZCrqPwAAAD8QAAAAAAAAAAHjBQAACAIAALiK25uQCdM/8dVRmmQq6j8AAAA/EAAAAAAAAAAB5AUAAAgCAAC4itubkAnTP/HVUZpkKuo/AAAAPyAAAAAAAAAAAeUFAAAIAgAAIqpGNngV0z+NCqLOf3DqPwAAAD8gAAAAAAAAAAHmBQAACAIAAKx4Ujg7M9M/uHx6qoSq6j8AAAA/PwAAAAAAAAAB5wUAAAgCAAB2pZ8JtXTTPz1XTAA17uo/AAAAPz8AAAAAAAAAAegFAAAIAgAAhrnyWxDF0z8dmhfQkDvrPwAAAD9OAAAAAAAAAAHpBQAACAIAAEpde3tfG9Q/6YJkwYGG6z8AAAA/TgAAAAAAAAAB6gUAAAgCAAAusKQCioPUPw7Uqiwe2+s/AAAAP14AAAAAAAAAAesFAAAIAgAA7spocK7u1D9Pf292JTLsPwAAAD9eAAAAAAAAAAHsBQAACAIAAGJ1YqvGX9U/0DivW22Q7D8AAAA/fQAAAAAAAAAB7QUAAAgCAAAikCYZ68rVP/iJ9cYJ5ew/AAAAP30AAAAAAAAAAe4FAAAIAgAAnMPkBS4n1j/vJj910DTtPwAAAD99AAAAAAAAAAHvBQAACAIAABqAZ6SbbtY/dwERy4B47T8AAAA/jQAAAAAAAAAB8AUAAAgCAADkrLR1FbDWP/vb4iAxvO0/AAAAP40AAAAAAAAAAfEFAAAIAgAAIIIxk6Ho1j/I5cGCiuztPwAAAD+sAAAAAAAAAAHyBQAACAIAAO43QxZGFdc/UOElSaMV7j8AAAA/rAAAAAAAAAAB8wUAAAgCAAB6Bk8YCTPXP5TODnR7N+4/AAAAP7wAAAAAAAAAAfQFAAAIAgAAvu1UmepB1z+QrXwDE1LuPwAAAD+8AAAAAAAAAAH1BQAACAIAAJq173/kRNc/eDJstD9q7j8AAAA/ywAAAAAAAAAB9gUAAAgCAABSzun+AjbXPxip4Mkre+4/AAAAP8sAAAAAAAAAAfcFAAAIAgAAFHCoL0wS1z+Ma1giQofuPwAAAD/rAAAAAAAAAAH4BQAACAIAABRwqC9MEtc/jGtYIkKH7j8AAAA/6wAAAAAAAAAB+QUAAAgCAAAUcKgvTBLXP4xrWCJCh+4/AAAAP+sAAAAAAAAAAfoFAAAIAgAAFHCoL0wS1z+Ma1giQofuPwAAAD/6AAAAAAAAAAH7BQAACAIAAOgnhKH2uNc/FAYGlZiZ6j8AAAA/AAAAAAAAAAAB/AUAAAgCAADoJ4Sh9rjXPxQGBpWYmeo/AAAAPx8AAAAAAAAAAf0FAAAIAgAAaGsBA4lx1z8qP/ICm7bqPwAAAD8fAAAAAAAAAAH+BQAACAIAAKA+tDEPMNc/VtJcTwjW6j8AAAA/LwAAAAAAAAAB/wUAAAgCAACKoZwtifTWPwuCvdL2A+s/AAAAPy8AAAAAAAAAAQAGAAAIAgAAKpS69va+1j/Yi5w0UDTrPwAAAD9OAAAAAAAAAAEBBgAACAIAAFzeqHNSktY/ppV7lqlk6z8AAAA/TgAAAAAAAAABAgYAAAgCAACs1zdYiXfWP3OfWvgCles/AAAAP04AAAAAAAAAAQMGAAAIAgAAkLFbothQ1j9XA7g4x8frPwAAAD9dAAAAAAAAAAEEBgAACAIAAHaLf+wnKtY/UcGTV/b86z8AAAA/XQAAAAAAAAABBQYAAAgCAAA8tgLPm/HVP9ibZa2mQOw/AAAAP30AAAAAAAAAAQYGAAAIAgAAAuGFsQ+51T/97KsYQ5XsPwAAAD99AAAAAAAAAAEHBgAACAIAABJ808aPetU/a0xtHyDx7D8AAAA/fQAAAAAAAAABCAYAAAgCAADYplapA0LVP6n3MWknSO0/AAAAP4wAAAAAAAAAAQkGAAAIAgAAxAk/pX0G1T+47vn1WJrtPwAAAD+MAAAAAAAAAAEKBgAACAIAAGT8XG7r0NQ/yOXBgors7T8AAAA/rAAAAAAAAAABCwYAAAgCAACURkvrRqTUP5TODnR7N+4/AAAAP6wAAAAAAAAAAQwGAAAIAgAAxJA5aKJ31D8CT2LrwHjuPwAAAD+7AAAAAAAAAAENBgAACAIAAIQy+JjrU9Q/bs+1Yga67j8AAAA/uwAAAAAAAAABDgYAAAgCAAD6Y+yWKDbUP2qNkYE17+4/AAAAP8sAAAAAAAAAAQ8GAAAIAgAAIJxRsC4z1D+Axn3vNwzvPwAAAD/LAAAAAAAAAAEQBgAACAIAACCcUbAuM9Q/gMZ97zcM7z8AAAA/6gAAAAAAAAABEQYAAAgCAAAgnFGwLjPUP4DGfe83DO8/AAAAP+oAAAAAAAAAARIGAAAIAgAAIJxRsC4z1D+Axn3vNwzvPwAAAD/qAAAAAAAAAAETBgAACAIAACqUuvb2vtY/yzMeVFzL5j8AAAA/AAAAAAAAAAABFAYAAAgCAAAqlLr29r7WP8szHlRcy+Y/AAAAPw8AAAAAAAAAARUGAAAIAgAAKpS69va+1j/LMx5UXMvmPwAAAD8PAAAAAAAAAAEWBgAACAIAACqUuvb2vtY/yzMeVFzL5j8AAAA/LgAAAAAAAAABFwYAAAgCAAAqlLr29r7WP8szHlRcy+Y/AAAAPy4AAAAAAAAAARgGAAAIAgAAKpS69va+1j/LMx5UXMvmPwAAAD8uAAAAAAAAAAEZBgAACAIAACqUuvb2vtY/yzMeVFzL5j8AAAA/LgAAAAAAAAABGgYAAAgCAAAqlLr29r7WP8szHlRcy+Y/AAAAPz4AAAAAAAAAARsGAAAIAgAABFxV3fDB1j9naG6IdxHnPwAAAD9OAAAAAAAAAAEcBgAACAIAAARcVd3wwdY/Br5QLfs85z8AAAA/XQAAAAAAAAABHQYAAAgCAAB0BIUpA7nWPwJ8LEwqcuc/AAAAP10AAAAAAAAAAR4GAAAIAgAAwHRPXA+z1j9aogHlBLHnPwAAAD96AAAAAAAAAAEfBgAACAIAADAdf6ghqtY/ghTawAnr5z8AAAA/iQAAAAAAAAABIAYAAAgCAAB6jUnbLaTWP08euSJjG+g/AAAAP4kAAAAAAAAAASEGAAAIAgAA7DV5J0Cb1j+SC6JNOz3oPwAAAD+JAAAAAAAAAAEiBgAACAIAAKROc6ZejNY/1fiKeBNf6D8AAAA/mQAAAAAAAAABIwYAAAgCAACAFg6NWI/WP6Uj/ErVdOg/AAAAP5kAAAAAAAAAASQGAAAIAgAAXN6oc1KS1j9FmnBgwYXoPwAAAD+4AAAAAAAAAAElBgAACAIAABBu3kBGmNY/0LZml0KU6D8AAAA/uAAAAAAAAAABJgYAAAgCAADE/RMOOp7WP+cQ5XWtlug/AAAAP7gAAAAAAAAAAScGAAAIAgAACuUZjxut1j/nEOV1rZboPwAAAD/XAAAAAAAAAAEoBgAACAIAAG57wHfYzdY/ogJq2myP6D8AAAA/1wAAAAAAAAABKQYAAAgCAAAa+Wzhdv3WPwCM9cSAfug/AAAAP9cAAAAAAAAAASoGAAAIAgAAoD60MQ8w1z+NyX1sanLoPwAAAD/3AAAAAAAAAAErBgAACAIAACSE+4GnYtc/SLsC0Slr6D8AAAA/9wAAAAAAAAABLAYAAAgCAADOAajrRZLXP9X4ingTX+g/AAAAP/cAAAAAAAAAAS0GAAAIAgAAnre5buq+1z95kJH+Z1XoPwAAAD8GAQAAAAAAAAEuBgAACAIAAEg1ZtiI7tc/YjYTIP1S6D8AAAA/BgEAAAAAAAABLwYAAAgCAAAY63dbLRvYPxwomIS8S+g/AAAAPyUBAAAAAAAAATAGAAAIAgAAMBFUEd5B2D/XGR3pe0ToPwAAAD8lAQAAAAAAAAExBgAACAIAAOAXxSynXNg/StyUQZJQ6D8AAAA/JQEAAAAAAAABMgYAAAgCAAAm/8qtiGvYP5DqD93SV+g/AAAAP0UBAAAAAAAAATMGAAAIAgAAAsdllIJu2D++ngyaqFzoPwAAAD9FAQAAAAAAAAE0BgAACAIAAEw3MMeOaNg/vp4Mmqhc6D8AAAA/RQEAAAAAAAABNQYAAAgCAABMNzDHjmjYP76eDJqoXOg/AAAAP2QBAAAAAAAAATYGAAAIAgAATDcwx45o2D++ngyaqFzoPwAAAD9kAQAAAAAAAAE3BgAACAIAAEw3MMeOaNg/vp4Mmqhc6D8AAAA/ZAEAAAAAAAABOAYAAAgCAABc0n3cDirYPxBCme+c0uY/AAAAPwAAAAAAAAAAATkGAAAIAgAAXNJ93A4q2D8QQpnvnNLmPwAAAD8gAAAAAAAAAAE6BgAACAIAAFzSfdwOKtg/EEKZ75zS5j8AAAA/IAAAAAAAAAABOwYAAAgCAABc0n3cDirYPxBCme+c0uY/AAAAPyAAAAAAAAAAATwGAAAIAgAAXNJ93A4q2D8QQpnvnNLmPwAAAD8/AAAAAAAAAAE9BgAACAIAAPY71/NRCdg/8YRkv/gf5z8AAAA/PwAAAAAAAAABPgYAAAgCAADSA3LaSwzYPwSdvrySV+c/AAAAPz8AAAAAAAAAAT8GAAAIAgAAhpOnpz8S2D9xHRI02JjnPwAAAD9PAAAAAAAAAAFABgAACAIAADwj3XQzGNg/mW5Yn3Tt5z8AAAA/XgAAAAAAAAABQQYAAAgCAABiW0KOORXYP3mQkf5nVeg/AAAAP14AAAAAAAAAAUIGAAAIAgAAhpOnpz8S2D/5KD9zR87oPwAAAD9uAAAAAAAAAAFDBgAACAIAANIDctpLDNg/v89ng2dO6T8AAAA/bgAAAAAAAAABRAYAAAgCAAD2O9fzUQnYP53QDnLy0Ok/AAAAP40AAAAAAAAAAUUGAAAIAgAA9jvX81EJ2D+d0A5y8tDpPwAAAD+NAAAAAAAAAAFGBgAACAIAAPY71/NRCdg/ndAOcvLQ6T8AAAA/jQAAAAAAAAABRwYAAAgCAAD2O9fzUQnYP53QDnLy0Ok/AAAAP50AAAAAAAAAAUgGAAAIAgAAGh75ElaIsj8IHHZ3IyjhPwAAAD8AAAAAAAAAAAFJBgAACAIAABoe+RJWiLI/CBx2dyMo4T8AAAA/HwAAAAAAAAABSgYAAAgCAAACc+yIhmqzP10huZ+VgeE/AAAAPx8AAAAAAAAAAUsGAAAIAgAAwga2M4ZktD+Ecv8KMtbhPwAAAD8fAAAAAAAAAAFMBgAACAIAAL74wK08grU/OAHOHbge4j8AAAA/PgAAAAAAAAABTQYAAAgCAABqaHiRkc+2P5Ano7aSXeI/AAAAPz4AAAAAAAAAAU4GAAAIAgAAjpSyE1RkuD/O0mcAmrTiPwAAAD8+AAAAAAAAAAFPBgAACAIAAA5DQCx4ybk/26idHGMh4z8AAAA/TgAAAAAAAAABUAYAAAgCAABGk4x15Qq7P7nK1ntWieM/AAAAP04AAAAAAAAAAVEGAAAIAgAAhuPYvlJMvD+cDaJLstbjPwAAAD9tAAAAAAAAAAFSBgAACAIAAC5TkKKnmb0/xH96J7cQ5D8AAAA/bQAAAAAAAAABUwYAAAgCAAC+JTCCdqu+P6nj12d7Q+Q/AAAAP30AAAAAAAAAAVQGAAAIAgAApnoj+KaNvz/UdkK06GLkPwAAAD99AAAAAAAAAAFVBgAACAIAAD+Z/7QoGsA/6q8uIut/5D8AAAA/jAAAAAAAAAABVgYAAAgCAAAT2NXp9zHAPy++qb0rh+Q/AAAAP4wAAAAAAAAAAVcGAAAIAgAAn6bh67pPwD8XZCvfwITkPwAAAD+rAAAAAAAAAAFYBgAACAIAAAnGTIaiW8A/69DAklNl5D8AAAA/qwAAAAAAAAABWQYAAAgCAAAJxkyGolvAPzYhYA9lN+Q/AAAAP6sAAAAAAAAAAVoGAAAIAgAACcZMhqJbwD82IWAPZTfkPwAAAD/LAAAAAAAAAAFbBgAACAIAAAnGTIaiW8A/NiFgD2U35D8AAAA/ywAAAAAAAAABXAYAAAgCAAAJxkyGolvAPzYhYA9lN+Q/AAAAP8sAAAAAAAAAAV0GAAAIAgAApnoj+KaNvz/eqZ2bHu7gPwAAAD8AAAAAAAAAAAFeBgAACAIAAKZ6I/imjb8/3qmdmx7u4D8AAAA/HwAAAAAAAAABXwYAAAgCAACmeiP4po2/P96pnZse7uA/AAAAPx8AAAAAAAAAAWAGAAAIAgAAPmmt4whkvj88EpcVyvfgPwAAAD8fAAAAAAAAAAFhBgAACAIAAJpy+zyPpb0/UEuDg8wU4T8AAAA/PgAAAAAAAAABYgYAAAgCAAAGGWGamyK9P2SEb/HOMeE/AAAAPz4AAAAAAAAAAWMGAAAIAgAA2t4xko+rvD+ncVgcp1PhPwAAAD8+AAAAAAAAAAFkBgAACAIAAJoH64X9+Ls/X0JLEP5m4T8AAAA/TQAAAAAAAAABZQYAAAgCAABiMKR5a0a7P9DjMPirjeE/AAAAP10AAAAAAAAAAWYGAAAIAgAA4vobniJwuj+1R444cMDhPwAAAD9dAAAAAAAAAAFnBgAACAIAAPalKCjyjbk/xl/oNQr44T8AAAA/fAAAAAAAAAABaAYAAAgCAACOlLITVGS4PwcsP/B5NOI/AAAAP3wAAAAAAAAAAWkGAAAIAgAAumPRZM4utz9I+JWq6XDiPwAAAD98AAAAAAAAAAFqBgAACAIAAD61Q0yqybU/E+Him9q74j8AAAA/jAAAAAAAAAABawYAAAgCAADux9/+tky0P/Mjrms2CeM/AAAAP4wAAAAAAAAAAWwGAAAIAgAABvrmS6vbsj8adfTW0l3jPwAAAD+rAAAAAAAAAAFtBgAACAIAAMapmgI+mrE/Kmy8YwSw4z8AAAA/qwAAAAAAAAABbgYAAAgCAAAy1/oib4iwP5nsD9tJ8eM/AAAAP6sAAAAAAAAAAW8GAAAIAgAAvD4+YonDrz8JjvXC9xfkPwAAAD/KAAAAAAAAAAFwBgAACAIAAGzK31Fx1a4/B21jUo8y5D8AAAA/ygAAAAAAAAABcQYAAAgCAABEkLBJZV6uP2TVXMw6POQ/AAAAP8oAAAAAAAAAAXIGAAAIAgAARJCwSWVerj9k1VzMOjzkPwAAAD/qAAAAAAAAAAFzBgAACAIAAESQsEllXq4/ZNVczDo85D8AAAA/6gAAAAAAAAABdAYAAAgCAABEkLBJZV6uP2TVXMw6POQ/AAAAP+oAAAAAAAAAAXUGAAAIAgAARJCwSWVerj9k1VzMOjzkPwAAAD/5AAAAAAAAAAF2BgAACAIAAMG2MWLqH8Q/sxYzT7HO4D8AAAA/AAAAAAAAAAABdwYAAAgCAADBtjFi6h/EP7MWM0+xzuA/AAAAPxAAAAAAAAAAAXgGAAAIAgAAwbYxYuofxD+zFjNPsc7gPwAAAD8QAAAAAAAAAAF5BgAACAIAAMG2MWLqH8Q/sxYzT7HO4D8AAAA/HwAAAAAAAAABegYAAAgCAADBtjFi6h/EP7MWM0+xzuA/AAAAPx8AAAAAAAAAAXsGAAAIAgAAwbYxYuofxD+zFjNPsc7gPwAAAD8fAAAAAAAAAAF8BgAACAIAACvWnPzRK8Q/rLN8/Xce4T8AAAA/PgAAAAAAAAABfQYAAAgCAADhZdLJxTHEPwX74wa7QuE/AAAAPz4AAAAAAAAAAX4GAAAIAgAAK9ac/NErxD93nMnuaGnhPwAAAD9eAAAAAAAAAAF/BgAACAIAAMG2MWLqH8Q/i9W1XGuG4T8AAAA/XgAAAAAAAAABgAYAAAgCAAALJ/yU9hnEPyormAHvseE/AAAAP14AAAAAAAAAAYEGAAAIAgAAoQeR+g4OxD88Q/L+iOnhPwAAAD99AAAAAAAAAAGCBgAACAIAAAsn/JT2GcQ/l4pZCMwN4j8AAAA/fQAAAAAAAAABgwYAAAgCAAALJ/yU9hnEP6rDRXbOKuI/AAAAP30AAAAAAAAAAYQGAAAIAgAAd0ZnL94lxD9jlDhqJT7iPwAAAD+NAAAAAAAAAAGFBgAACAIAAHdGZy/eJcQ/7bAuoaZM4j8AAAA/jQAAAAAAAAABhgYAAAgCAACX9QeXuTfEP+2wLqGmTOI/AAAAP40AAAAAAAAAAYcGAAAIAgAAIcQTmXxVxD/tsC6hpkziPwAAAD+sAAAAAAAAAAGIBgAACAIAABWyijUnf8Q/kUg1J/tC4j8AAAA/rAAAAAAAAAABiQYAAAgCAAB3v2xsubTEPx6Gvc7kNuI/AAAAP9QAAAAAAAAAAYoGAAAIAgAAYZtapQ4IxT9ltcrajSPiPwAAAD/UAAAAAAAAAAGLBgAACAIAAGcm6UU/bcU/OAHOHbge4j8AAAA/1AAAAAAAAAABjAYAAAgCAAAnQa2zY9jFPyCnTz9NHOI/AAAAP/MAAAAAAAAAAY0GAAAIAgAAvZpHVldbxj84Ac4duB7iPwAAAD/zAAAAAAAAAAGOBgAACAIAAFH04fhK3sY/2XdCM6Qv4j8AAAA/8wAAAAAAAAABjwYAAAgCAAAPD6Zmb0nHPx6Gvc7kNuI/AAAAPxMBAAAAAAAAAZAGAAAIAgAA+eqTn8Scxz9MOrqLujviPwAAAD8TAQAAAAAAAAGRBgAACAIAADlJ1W57wMc/qKKzBWZF4j8AAAA/EwEAAAAAAAABkgYAAAgCAAAPiKujStjHPxtlK158UeI/AAAAPyIBAAAAAAAAAZMGAAAIAgAAD4iro0rYxz+mgSGV/V/iPwAAAD8iAQAAAAAAAAGUBgAACAIAAIO5n6GHusc/AMmInkCE4j8AAAA/QQEAAAAAAAABlQYAAAgCAABvHIidAX/HP7Z46SEvsuI/AAAAP0EBAAAAAAAAAZYGAAAIAgAA718F/5M3xz8QwFArctbiPwAAAD9BAQAAAAAAAAGXBgAACAIAAH21C8R7xsY/gGE2EyD94j8AAAA/YQEAAAAAAAABmAYAAAgCAADlW3EhiEPGP6z0oF+NHOM/AAAAP2EBAAAAAAAAAZkGAAAIAgAAM1M2F7muxT8dloZHO0PjPwAAAD9hAQAAAAAAAAGaBgAACAIAAJ35m3TFK8U/vgz7XCdU4z8AAAA/gAEAAAAAAAABmwYAAAgCAAC9Lzefxa7EP0gp8ZOoYuM/AAAAP4ABAAAAAAAAAZwGAAAIAgAA11NJZnBbxD+ON2wv6WnjPwAAAD+AAQAAAAAAAAGdBgAACAIAAAsn/JT2GcQ/L67gRNV64z8AAAA/kAEAAAAAAAABngYAAAgCAACBWPCSM/zDP3S8W+AVguM/AAAAP5ABAAAAAAAAAZ8GAAAIAgAArRkaXmTkwz+5ytZ7VonjPwAAAD+vAQAAAAAAAAGgBgAACAIAAEH6rsN82MM/Q+fMsteX4z8AAAA/rwEAAAAAAAABoQYAAAgCAAD3ieSQcN7DP3KbyW+tnOM/AAAAP68BAAAAAAAAAaIGAAAIAgAAgVjwkjP8wz+J9UdOGJ/jPwAAAD++AQAAAAAAAAGjBgAACAIAAIFY8JIz/MM/ifVHThif4z8AAAA/zgEAAAAAAAABpAYAAAgCAACBWPCSM/zDP4n1R04Yn+M/AAAAP84BAAAAAAAAAaUGAAAIAgAAgVjwkjP8wz+J9UdOGJ/jPwAAAD/OAQAAAAAAAAGmBgAACAIAAIFY8JIz/MM/CBx2dyMo4T8AAAA/AAAAAAAAAAABpwYAAAgCAACBWPCSM/zDPwgcdncjKOE/AAAAPyAAAAAAAAAAAagGAAAIAgAAgVjwkjP8wz8IHHZ3IyjhPwAAAD8gAAAAAAAAAAGpBgAACAIAAIFY8JIz/MM/CBx2dyMo4T8AAAA/LwAAAAAAAAABqgYAAAgCAACBWPCSM/zDPwgcdncjKOE/AAAAPy8AAAAAAAAAAasGAAAIAgAAy0HAAhuFxD/xwfeYuCXhPwAAAD8/AAAAAAAAAAGsBgAACAIAAPN77won/MQ/3IgLK7YI4T8AAAA/PwAAAAAAAAABrQYAAAgCAAB9wwBKxajFP96pnZse7uA/AAAAP08AAAAAAAAAAa4GAAAIAgAAR2lTWBp5xj9r5yVDCOLgPwAAAD9eAAAAAAAAAAGvBgAACAIAAHkuEQFXVcc/Jtmqp8fa4D8AAAA/XgAAAAAAAAABsAYAAAgCAABP5uxyAfzHPw9/LMlc2OA/AAAAP30AAAAAAAAAAbEGAAAIAgAALbBRSAF5yD+FYjaS28ngPwAAAD99AAAAAAAAAAGyBgAACAIAADc74Ogx3sg/Vq451QXF4D8AAAA/fQAAAAAAAAABswYAAAgCAAA3O+DoMd7IP1auOdUFxeA/AAAAP50AAAAAAAAAAbQGAAAIAgAANzvg6DHeyD9WrjnVBcXgPwAAAD+dAAAAAAAAAAG1BgAACAIAADc74Ogx3sg/Vq451QXF4D8AAAA/nQAAAAAAAAABtgYAAAgCAACyOfLS8Ye6P4r52NZtl+s/AAAAPwAAAAAAAAAAAbcGAAAIAgAAsjny0vGHuj+K+djWbZfrPwAAAD8PAAAAAAAAAAG4BgAACAIAALI58tLxh7o/ivnY1m2X6z8AAAA/DwAAAAAAAAABuQYAAAgCAACyOfLS8Ye6P4r52NZtl+s/AAAAPx8AAAAAAAAAAboGAAAIAgAAsjny0vGHuj+K+djWbZfrPwAAAD8fAAAAAAAAAAG7BgAACAIAALI58tLxh7o/ivnY1m2X6z8AAAA/HwAAAAAAAAABvAYAAAgCAACyOfLS8Ye6P4r52NZtl+s/AAAAPx8AAAAAAAAAAb0GAAAIAgAAsjny0vGHuj+K+djWbZfrPwAAAD8+AAAAAAAAAAG+BgAACAIAAEoMkrLAmbs/c59a+AKV6z8AAAA/TgAAAAAAAAABvwYAAAgCAAAGoFtdwJO8P3B+yIear+s/AAAAP04AAAAAAAAAAcAGAAAIAgAAGi9+2/zsvT/hH65vSNbrPwAAAD9tAAAAAAAAAAHBBgAACAIAAD5buF2/gb8/UaAB540X7D8AAAA/fQAAAAAAAAABwgYAAAgCAAApde3tfW3APxqJTth+Yuw/AAAAP30AAAAAAAAAAcMGAAAIAgAA230o+EwCwT+gYyAuL6bsPwAAAD99AAAAAAAAAAHEBgAACAIAANv2LTUokcE/VfLuQLXu7D8AAAA/jAAAAAAAAAABxQYAAAgCAADbbzNyAyDCP+8mP3XQNO0/AAAAP4wAAAAAAAAAAcYGAAAIAgAAJVkD4uqowj+ktQ2IVn3tPwAAAD+rAAAAAAAAAAHHBgAACAIAAAMjaLfqJcM/+9viIDG87T8AAAA/qwAAAAAAAAAByAYAAAgCAADBPSwlD5HDPyJOu/w19u0/AAAAP6sAAAAAAAAAAckGAAAIAgAArRkaXmTkwz/a/RuAJCTuPwAAAD+7AAAAAAAAAAHKBgAACAIAAHdGZy/eJcQ/vmF5wOhW7j8AAAA/uwAAAAAAAAABywYAAAgCAAAhxBOZfFXEPxip4Mkre+4/AAAAP9oAAAAAAAAAAcwGAAAIAgAAYSJVaDN5xD+ISsax2aHuPwAAAD/aAAAAAAAAAAHNBgAACAIAADVhK50CkcQ/zDev3LHD7j8AAAA/6gAAAAAAAAABzgYAAAgCAADp8GBq9pbEP+Bwm0q04O4/AAAAP+oAAAAAAAAAAc8GAAAIAgAAgdH1zw6LxD9qjZGBNe/uPwAAAD/6AAAAAAAAAAHQBgAACAIAAMtBwAIbhcQ/mkGOPgv07j8AAAA/+gAAAAAAAAAB0QYAAAgCAAAVsoo1J3/EP5pBjj4L9O4/AAAAP/oAAAAAAAAAAdIGAAAIAgAAFbKKNSd/xD+aQY4+C/TuPwAAAD8ZAQAAAAAAAAHTBgAACAIAABWyijUnf8Q/mkGOPgv07j8AAAA/GQEAAAAAAAAB1AYAAAgCAAAVsoo1J3/EP5pBjj4L9O4/AAAAPxkBAAAAAAAAAdUGAAAIAgAAy0HAAhuFxD/9u1AvhKPrPwAAAD8AAAAAAAAAAAHWBgAACAIAAMtBwAIbhcQ//btQL4Sj6z8AAAA/EAAAAAAAAAAB1wYAAAgCAADLQcACG4XEP/27UC+Eo+s/AAAAPxAAAAAAAAAAAdgGAAAIAgAAy0HAAhuFxD/9u1AvhKPrPwAAAD8vAAAAAAAAAAHZBgAACAIAAMtBwAIbhcQ//btQL4Sj6z8AAAA/LwAAAAAAAAAB2gYAAAgCAADLQcACG4XEP/27UC+Eo+s/AAAAPy8AAAAAAAAAAdsGAAAIAgAAy0HAAhuFxD/9u1AvhKPrPwAAAD8vAAAAAAAAAAHcBgAACAIAAAsn/JT2GcQ/40BA4LC76z8AAAA/PwAAAAAAAAAB3QYAAAgCAACBWPCSM/zDP5wRM9QHz+s/AAAAP14AAAAAAAAAAd4GAAAIAgAAa7vYjq3Awz9oGxI2Yf/rPwAAAD9eAAAAAAAAAAHfBgAACAIAAKGOi70zf8M/T39vdiUy7D8AAAA/XgAAAAAAAAAB4AYAAAgCAABvQtNR0jHDPzLjzLbpZOw/AAAAP20AAAAAAAAAAeEGAAAIAgAA7YVQs2Tqwj/NFx3rBKvsPwAAAD99AAAAAAAAAAHiBgAACAIAALs5mEcDncI/yLRmmcv67D8AAAA/fQAAAAAAAAAB4wYAAAgCAADRXaoOrknCPwNgK+PSUe0/AAAAP5wAAAAAAAAAAeQGAAAIAgAAL/KGCGXwwT8VV/NvBKTtPwAAAD+cAAAAAAAAAAHlBgAACAIAACdn+Gc0i8E/9pm+P2Dx7T8AAAA/nAAAAAAAAAAB5gYAAAgCAADRa5+U9yvBP6oojVLmOe4/AAAAP6wAAAAAAAAAAecGAAAIAgAAnx/nKJbewD+k5mhxFW/uPwAAAD+sAAAAAAAAAAHoBgAACAIAAImCzyQQo8A/5LK/K4Wr7j8AAAA/ywAAAAAAAAAB6QYAAAgCAACTlFiIZXnAPxAlmAeK5e4/AAAAP8sAAAAAAAAAAeoGAAAIAgAAUzYXua5VwD+Axn3vNwzvPwAAAD/bAAAAAAAAAAHrBgAACAIAADOHdlHTQ8A/OJdw444f7z8AAAA/2wAAAAAAAAAB7AYAAAgCAACfpuHruk/AP5T/aV06Ke8/AAAAP+oAAAAAAAAAAe0GAAAIAgAAn6bh67pPwD+U/2ldOinvPwAAAD/qAAAAAAAAAAHuBgAACAIAAJ+m4eu6T8A/lP9pXTop7z8AAAA/6gAAAAAAAAAB7wYAAAgCAACfpuHruk/AP5T/aV06Ke8/AAAAP+oAAAAAAAAAAfAGAAAIAgAAT23nNSZtxz9qPKSmyeTrPwAAAD8AAAAAAAAAAAHxBgAACAIAAE9t5zUmbcc/ajykpsnk6z8AAAA/EAAAAAAAAAAB8gYAAAgCAABPbec1Jm3HP2o8pKbJ5Os/AAAAPxAAAAAAAAAAAfMGAAAIAgAAT23nNSZtxz9qPKSmyeTrPwAAAD8fAAAAAAAAAAH0BgAACAIAANnC7foN/MY/4R+ub0jW6z8AAAA/HwAAAAAAAAAB9QYAAAgCAADFJdb2h8DGP/d5LE6z2Os/AAAAPz4AAAAAAAAAAfYGAAAIAgAAh8eUJ9Gcxj+za7GyctHrPwAAAD8+AAAAAAAAAAH3BgAACAIAABuoKY3pkMY/93ksTrPY6z8AAAA/PgAAAAAAAAAB+AYAAAgCAACziL7yAYXGP/d5LE6z2Os/AAAAPz4AAAAAAAAAAfkGAAAIAgAAk9kdiyZzxj/hH65vSNbrPwAAAD9eAAAAAAAAAAH6BgAACAIAAJPZHYsmc8Y/93ksTrPY6z8AAAA/XgAAAAAAAAAB+wYAAAgCAACT2R2LJnPGP1cDuDjHx+s/AAAAP14AAAAAAAAAAfwGAAAIAgAAXQZrXKC0xj9AqTlaXMXrPwAAAD9tAAAAAAAAAAH9BgAACAIAAAWEF8Y+5MY/zebBAUa56z8AAAA/jQAAAAAAAAAB/gYAAAgCAACvAcQv3RPHPyxwTexZqOs/AAAAP40AAAAAAAAAAf8GAAAIAgAA5U18mz5hxz9zn1r4ApXrPwAAAD+NAAAAAAAAAAEABwAACAIAAK96yWy4osc/0ijm4haE6z8AAAA/rAAAAAAAAAABAQcAAAgCAAAPiKujStjHP40aa0fWfOs/AAAAP6wAAAAAAAAAAQIHAAAIAgAAIyXDp9ATyD/pgmTBgYbrPwAAAD+sAAAAAAAAAAEDBwAACAIAAM+ibxFvQ8g/RutdOy2Q6z8AAAA/ywAAAAAAAAABBAcAAAgCAAAtsFFIAXnIP+Zh0lAZoes/AAAAP8sAAAAAAAAAAQUHAAAIAgAA1S3+sZ+oyD9wfsiHmq/rPwAAAD/LAAAAAAAAAAEGBwAACAIAAGP8CbRixsg/KU+7e/HC6z8AAAA/2wAAAAAAAAABBwcAAAgCAAA3O+DoMd7IP+Efrm9I1us/AAAAP9sAAAAAAAAAAQgHAAAIAgAA68oVtiXkyD8Nsxi8tfXrPwAAAD/6AAAAAAAAAAEJBwAACAIAABeMP4FWzMg/la58gs4e7D8AAAA/+gAAAAAAAAABCgcAAAgCAAC1fl1KxJbIP5BsWKH9U+w/AAAAPwoBAAAAAAAAAQsHAAAIAgAAo+FFRj5byD9z0LXhwYbsPwAAAD8KAQAAAAAAAAEMBwAACAIAAEPUYw+sJcg/cY6RAPG77D8AAAA/GQEAAAAAAAABDQcAAAgCAACZVrelDfbHP2tMbR8g8ew/AAAAPykBAAAAAAAAAQ4HAAAIAgAA79gKPG/Gxz98ZMccuijtPwAAAD8pAQAAAAAAAAEPBwAACAIAAPnqk5/EnMc/SW6mfhNZ7T8AAAA/OAEAAAAAAAABEAcAAAgCAAB5LhEBV1XHP1+nkuwVdu0/AAAAPzgBAAAAAAAAAREHAAAIAgAAZ5H5/NAZxz8u0gO/14vtPwAAAD9MAQAAAAAAAAESBwAACAIAAFH04fhK3sY/uO759Via7T8AAAA/TAEAAAAAAAABEwcAAAgCAADFJdb2h8DGPxVX828EpO0/AAAAP0wBAAAAAAAAARQHAAAIAgAAXQZrXKC0xj8ssXFOb6btPwAAAD9bAQAAAAAAAAEVBwAACAIAAKd2NY+srsY/FVfzbwSk7T8AAAA/WwEAAAAAAAABFgcAAAgCAACndjWPrK7GPxVX828EpO0/AAAAP1sBAAAAAAAAARcHAAAIAgAAp3Y1j6yuxj/+/HSRmaHtPwAAAD9bAQAAAAAAAAEYBwAACAIAAKd2NY+srsY//vx0kZmh7T8AAAA/ewEAAAAAAAABGQcAAAgCAACFQJpkrCvHPyyxcU5vpu0/AAAAP5oBAAAAAAAAARoHAAAIAgAA5U18mz5hxz/+/HSRmaHtPwAAAD+aAQAAAAAAAAEbBwAACAIAAGMK/zmsqMc/uO759Via7T8AAAA/mgEAAAAAAAABHAcAAAgCAACZVrelDfbHP12GAHytkO0/AAAAP7kBAAAAAAAAAR0HAAAIAgAAWXF7EzJhyD8u0gO/14vtPwAAAD+5AQAAAAAAAAEeBwAACAIAAKts1OZuwMg/0mkKRSyC7T8AAAA/uQEAAAAAAAABHwcAAAgCAAAhF84hhzHJP45bj6nreu0/AAAAP8kBAAAAAAAAASAHAAAIAgAAlcHHXJ+iyT+OW4+p63rtPwAAAD/JAQAAAAAAAAEhBwAACAIAAAdswZe3E8o/G5kXUdVu7T8AAAA/6AEAAAAAAAABIgcAAAgCAAC7dPyhhqjKP3ciozvpXe0/AAAAP+gBAAAAAAAAASMHAAAIAgAAu3T8oYaoyj93IqM76V3tPwAAAD/4AQAAAAAAAAEkBwAACAIAALt0/KGGqMo/dyKjO+ld7T8AAAA/+AEAAAAAAAABJQcAAAgCAAC7dPyhhqjKP3ciozvpXe0/AAAAP/gBAAAAAAAAASYHAAAIAgAA397XBqHAxD/BjT0HY7bRPwAAAD8AAAAAAAAAAAEnBwAACAIAAN/e1wahwMQ/wY09B2O20T8AAAA/HwAAAAAAAAABKAcAAAgCAABTAtd+lMDFP/Byla33rNI/AAAAPx8AAAAAAAAAASkHAAAIAgAAR2lTWBp5xj9mh/pfNZDTPwAAAD8vAAAAAAAAAAEqBwAACAIAAK8BxC/dE8c/bPp5KsVM1D8AAAA/LwAAAAAAAAABKwcAAAgCAACveslsuKLHP+6SJ5+kxdQ/AAAAPz8AAAAAAAAAASwHAAAIAgAAuQVYDekHyD9vK9UThD7VPwAAAD8/AAAAAAAAAAEtBwAACAIAAKPhRUY+W8g/wA+Gy42y1T8AAAA/XgAAAAAAAAABLgcAAAgCAACrbNTmbsDIP54QLboYNdY/AAAAP14AAAAAAAAAAS8HAAAIAgAAiTY5vG49yT8JcO7A9ZDWPwAAAD9eAAAAAAAAAAEwBwAACAIAAJXBx1yfosk/L6CiuykA1z8AAAA/fQAAAAAAAAABMQcAAAgCAAChTFb9zwfKPw/jbYuFTdc/AAAAP30AAAAAAAAAATIHAAAIAgAA05gOaTFVyj/EcTyeC5bXPwAAAD99AAAAAAAAAAEzBwAACAIAAOk1Jm23kMo/kHsbAGXG1z8AAAA/jQAAAAAAAAABNAcAAAgCAABp8qgLJdjKP3YAC7GR3tc/AAAAP40AAAAAAAAAATUHAAAIAgAAEXBVdcMHyz8v0f2k6PHXPwAAAD+sAAAAAAAAAAE2BwAACAIAAAdezBFuMcs/XIX6Yb721z8AAAA/rAAAAAAAAAABNwcAAAgCAACTLNgTMU/LP1yF+mG+9tc/AAAAP6wAAAAAAAAAATgHAAAIAgAA/UtDrhhbyz/TaAQrPejXPwAAAD/LAAAAAAAAAAE5BwAACAIAAGVrrkgAZ8s/SUwO9LvZ1z8AAAA/ywAAAAAAAAABOgcAAAgCAABla65IAGfLP0lMDvS72dc/AAAAP8sAAAAAAAAAATsHAAAIAgAAZWuuSABnyz9JTA70u9nXPwAAAD/LAAAAAAAAAAE8BwAACAIAAGVrrkgAZ8s/SUwO9LvZ1z8AAAA/ywAAAAAAAAABPQcAAAgCAAARQ+agid7BPy/R/aTo8dc/AAAAPwAAAAAAAAAAAT4HAAAIAgAAEUPmoInewT8v0f2k6PHXPwAAAD8QAAAAAAAAAAE/BwAACAIAABFD5qCJ3sE/L9H9pOjx1z8AAAA/EAAAAAAAAAABQAcAAAgCAACF7d/boU/CPx/aNRi3n9c/AAAAPx8AAAAAAAAAAUEHAAAIAgAA1+g4r96uwj+BhFNzM3TXPwAAAD8fAAAAAAAAAAFCBwAACAIAAI3xc7mtQ8M/n0GIo9cm1z8AAAA/PwAAAAAAAAABQwcAAAgCAABB+q7DfNjDP+yyuZBR3tY/AAAAPz8AAAAAAAAAAUQHAAAIAgAAoYCWN+qcxD8OshKixlvWPwAAAD9OAAAAAAAAAAFFBwAACAIAAF0UYOLplsU/CD+T1zaf1T8AAAA/TgAAAAAAAAABRgcAAAgCAAAPlqAplLrGP43oCUQo8dQ/AAAAP14AAAAAAAAAAUcHAAAIAgAAD4iro0rYxz9ZwY28wi/UPwAAAD9eAAAAAAAAAAFIBwAACAIAAHeZIbjoAck/Cx8B5omG0z8AAAA/bgAAAAAAAAABSQcAAAgCAADdqpfMhivKPzNgftjPztI/AAAAP24AAAAAAAAAAUoHAAAIAgAAc303rFU9yz9BJut7Qi/SPwAAAD+NAAAAAAAAAAFLBwAACAIAAKdC9VSSGcw/NXFH0OGn0T8AAAA/jQAAAAAAAAABTAcAAAgCAAB7+tDGPMDMP5xdiQwvR9E/AAAAP5wAAAAAAAAAAU0HAAAIAgAADVRraTBDzT8Yg7e2fgPRPwAAAD+cAAAAAAAAAAFOBwAACAIAAO8d0D4wwM0/Y/Too/i60D8AAAA/rAAAAAAAAAABTwcAAAgCAADvHdA+MMDNP2P06KP4utA/AAAAP6wAAAAAAAAAAVAHAAAIAgAA7x3QPjDAzT9j9Oij+LrQPwAAAD+sAAAAAAAAAAFRBwAACAIAAO8d0D4wwM0/Y/Too/i60D8AAAA/ywAAAAAAAAABUgcAAAgCAADVZM4uF8DPP0/sVx+1j9E/AAAAPwAAAAAAAAAAAVMHAAAIAgAAXiDeM7YJ0D8NMMrdm1/SPwAAAD8fAAAAAAAAAAFUBwAACAIAAF4g3jO2CdA/DTDK3Ztf0j8AAAA/HwAAAAAAAAABVQcAAAgCAACEWENNvAbQP3VNZwOo8NI/AAAAPz4AAAAAAAAAAVYHAAAIAgAAFLATAaoP0D+BAguvCHjTPwAAAD8+AAAAAAAAAAFXBwAACAIAAMo/Sc6dFdA/Apu4I+jw0z8AAAA/TgAAAAAAAAABWAcAAAgCAACefh8DbS3QP/cWcGFGW9Q/AAAAP04AAAAAAAAAAVkHAAAIAgAAmPVaUUJC0D9QPUX6IJrUPwAAAD9eAAAAAAAAAAFaBwAACAIAAG40MYYRWtA/7pInn6TF1D8AAAA/XgAAAAAAAAABWwcAAAgCAACIWg08woDQPwLMEw2n4tQ/AAAAP20AAAAAAAAAAVwHAAAIAgAAfEiE2Gyq0D/pUAO+0/rUPwAAAD9tAAAAAAAAAAFdBwAACAIAAACOyygF3dA/upwGAf711D8AAAA/jQAAAAAAAAABXgcAAAgCAAAWK+MsixjRP9UXF1DR3dQ/AAAAP40AAAAAAAAAAV8HAAAIAgAADBlayTVC0T9kdjFoI7fUPwAAAD+NAAAAAAAAAAFgBwAACAIAAHCvALLyYtE/IYlIPUuV1D8AAAA/rAAAAAAAAAABYQcAAAgCAABsJjwAyHfRP92bXxJzc9Q/AAAAP6wAAAAAAAAAAWIHAAAIAgAAjNXcZ6OJ0T9s+nkqxUzUPwAAAD+sAAAAAAAAAAFjBwAACAIAADrcTYNspNE/ME+14L310z8AAAA/ywAAAAAAAAABZAcAAAgCAACm+7gdVLDRP/Gj8Ja2ntM/AAAAP8sAAAAAAAAAAWUHAAAIAgAAEBskuDu80T8q3DUWLjnTPwAAAD/LAAAAAAAAAAFmBwAACAIAABAbJLg7vNE/owFkwH310j8AAAA/6gAAAAAAAAABZwcAAAgCAABai+7qR7bRPx4nkmrNsdI/AAAAP+oAAAAAAAAAAWgHAAAIAgAAFKToaWan0T9SHbMIdIHSPwAAAD/qAAAAAAAAAAFpBwAACAIAABotrRuRktE/33vNIMZa0j8AAAA/CgEAAAAAAAABagcAAAgCAABsJjwAyHfRP8tC4bLDPdI/AAAAPwoBAAAAAAAAAWsHAAAIAgAAcK8AsvJi0T/lvfEBlyXSPwAAAD8KAQAAAAAAAAFsBwAACAIAAMCoj5YpSNE/iFX4h+sb0j8AAAA/GQEAAAAAAAABbQcAAAgCAAASoh57YC3RP7cJ9UTBINI/AAAAPxkBAAAAAAAAAW4HAAAIAgAAhtMSeZ0P0T9BJut7Qi/SPwAAAD84AQAAAAAAAAFvBwAACAIAALgdAfb44tA/VV/X6URM0j8AAAA/OAEAAAAAAAABcAcAAAgCAAAy2LmlYLDQP5pMwBQdbtI/AAAAPzgBAAAAAAAAAXEHAAAIAgAA+AI9iNR30D+UCpwzTKPSPwAAAD9YAQAAAAAAAAFyBwAACAIAAChNKwUwS9A/owFkwH310j8AAAA/WAEAAAAAAAABcwcAAAgCAAAOJ09PfyTQP5p9G/7bX9M/AAAAP1gBAAAAAAAAAXQHAAAIAgAA5wHmMp37zz/T5rtmEuzTPwAAAD9nAQAAAAAAAAF1BwAACAIAAIf0A/wKxs8/Z7hVSfSB1D8AAAA/ZwEAAAAAAAABdgcAAAgCAADfdleSbJbPP0J32FauOdU/AAAAP4cBAAAAAAAAAXcHAAAIAgAAnxgWw7Vyzz91nlTeE/vVPwAAAD+HAQAAAAAAAAF4BwAACAIAAH9pdVvaYM8/8fTdcSKp1j8AAAA/hwEAAAAAAAABeQcAAAgCAAB/aXVb2mDPP1TQVrZdb9c/AAAAP6YBAAAAAAAAAXoHAAAIAgAAf2l1W9pgzz9U0Fa2XW/XPwAAAD+mAQAAAAAAAAF7BwAACAIAAH9pdVvaYM8/VNBWtl1v1z8AAAA/pgEAAAAAAAABfAcAAAgCAAB/aXVb2mDPP1TQVrZdb9c/AAAAP6YBAAAAAAAAAX0HAAAIAgAA8muDUGCq0T8Sp1+HgT/MPwAAAD8AAAAAAAAAAAF+BwAACAIAANK84uiEmNE/bkC06us6zT8AAAA/HwAAAAAAAAABfwcAAAgCAADSvOLohJjRP25AtOrrOs0/AAAAPx8AAAAAAAAAAYAHAAAIAgAA0rzi6ISY0T9uQLTq6zrNPwAAAD8fAAAAAAAAAAGBBwAACAIAAJbnZcv4X9E/4BL1u1hTzj8AAAA/PgAAAAAAAAABggcAAAgCAABQAGBKF1HRP8JVwIu0oM4/AAAAPz4AAAAAAAAAAYMHAAAIAgAAVokk/EE80T/MCmQ3FSjPPwAAAD8+AAAAAAAAAAGEBwAACAIAAOppuWFaMNE/fFcOacqlzz8AAAA/TgAAAAAAAAABhQcAAAgCAADMuhj6fh7RP+edXxDqDNA/AAAAP10AAAAAAAAAAYYHAAAIAgAArAt4kqMM0T8PEDjs7kbQPwAAAD9dAAAAAAAAAAGHBwAACAIAALKUPETO99A/sGUakXJy0D8AAAA/bQAAAAAAAAABiAcAAAgCAAAoxjBCC9rQP+0Q39p5ydA/AAAAP20AAAAAAAAAAYkHAAAIAgAAwi+KWU650D/QU6qq1RbRPwAAAD+MAAAAAAAAAAGKBwAACAIAAOzwsyR/odA/30pyNwdp0T8AAAA/jAAAAAAAAAABiwcAAAgCAADMQRO9o4/QP9kITlY2ntE/AAAAP4wAAAAAAAAAAYwHAAAIAgAAZCKoIryD0D+8SxkmkuvRPwAAAD+sAAAAAAAAAAGNBwAACAIAAERzB7vgcdA/bJjDV0dp0j8AAAA/rAAAAAAAAAABjgcAAAgCAAC4pPu4HVTQP4/Id1J72NI/AAAAP6wAAAAAAAAAAY8HAAAIAgAALtbvtlo20D8QYSXHWlHTPwAAAD/LAAAAAAAAAAGQBwAACAIAAKqQqGbCA9A/va3P+A/P0z8AAAA/ywAAAAAAAAABkQcAAAgCAAC1tS3HO67PPyoNkf/sKtQ/AAAAP8sAAAAAAAAAAZIHAAAIAgAAtbUtxzuuzz8qDZH/7CrUPwAAAD/aAAAAAAAAAAGTBwAACAIAALW1Lcc7rs8/Kg2R/+wq1D8AAAA/2gAAAAAAAAABlAcAAAgCAAC1tS3HO67PPyoNkf/sKtQ/AAAAP9oAAAAAAAAAAZUHAAAIAgAA5D/az32J1D8Fyogd/FDgPwAAAD8AAAAAAAAAAAGWBwAACAIAABoTjf4DSNQ/M36F2tFV4D8AAAA/HwAAAAAAAAABlwcAAAgCAAB6IG81ln3UP0rYA7k8WOA/AAAAPx8AAAAAAAAAAZgHAAAIAgAAdJeqg2uS1D8ZA3WL/m3gPwAAAD8vAAAAAAAAAAGZBwAACAIAAErWgLg6qtQ//4dkPCuG4D8AAAA/LwAAAAAAAAABmgcAAAgCAADUpIy6/cfUP+TrwXzvuOA/AAAAP04AAAAAAAAAAZsHAAAIAgAAfiI5JJz31D/HTx+9s+vgPwAAAD9OAAAAAAAAAAGcBwAACAIAAJS/UCgiM9U/e97tzzk04T8AAAA/XgAAAAAAAAABnQcAAAgCAAA2tDjglXfVP3R7N34AhOE/AAAAP14AAAAAAAAAAZ4HAAAIAgAAkjhWZf3B1T+Ecv8KMtbhPwAAAD9uAAAAAAAAAAGfBwAACAIAAFbc3oRMGNY/IKdPP00c4j8AAAA/bgAAAAAAAAABoAcAAAgCAAD2RwKLlXHWP3jNJNgnW+I/AAAAP40AAAAAAAAAAaEHAAAIAgAA4CPww+rE1j/9p/Yt2J7iPwAAAD+NAAAAAAAAAAGiBwAACAIAAM6Ioq5qA9c/4gtUbpzR4j8AAAA/jQAAAAAAAAABowcAAAgCAAAuloTl/DjXP4BhNhMg/eI/AAAAP5wAAAAAAAAAAaQHAAAIAgAAJIT7gadi1z82EZeWDivjPwAAAD+cAAAAAAAAAAGlBwAACAIAABhych5SjNc/eP5/weZM4z8AAAA/vAAAAAAAAAABpgcAAAgCAAAymE7UArPXP1+Db3ITZeM/AAAAP7wAAAAAAAAAAacHAAAIAgAAkqUwC5Xo1z9GCF8jQH3jPwAAAD+8AAAAAAAAAAGoBwAACAIAAJKlMAuV6Nc/RghfI0B94z8AAAA/2wAAAAAAAAABqQcAAAgCAACSpTALlejXP0YIXyNAfeM/AAAAP9sAAAAAAAAAAaoHAAAIAgAAkqUwC5Xo1z9GCF8jQH3jPwAAAD/bAAAAAAAAAAGrBwAACAIAAKTHeOM5G9c/juZ+VH1f4D8AAAA/AAAAAAAAAAABrAcAAAgCAACkx3jjORvXP47mflR9X+A/AAAAPyAAAAAAAAAAAa0HAAAIAgAA4CPww+rE1j/7RUBbWrvgPwAAAD8gAAAAAAAAAAGuBwAACAIAAMyG2L9kidY/9OKJCSEL4T8AAAA/LwAAAAAAAAABrwcAAAgCAABwArs6/T7WP9MEw2gUc+E/AAAAPz8AAAAAAAAAAbAHAAAIAgAAHAdiZ8Df1T8l6XMgHufhPwAAAD8/AAAAAAAAAAGxBwAACAIAABgFmHi6ZdU/MJ4XzH5u4j8AAAA/PwAAAAAAAAABsgcAAAgCAACkWp49ovTUP/ZEQNye7uI/AAAAP14AAAAAAAAAAbMHAAAIAgAACng/6YOG1D/rn2WplHPjPwAAAD9eAAAAAAAAAAG0BwAACAIAAJBEgfxAKtQ/ycGeCIjb4z8AAAA/XgAAAAAAAAABtQcAAAgCAAD86uZZTafTP8Je6LZOK+Q/AAAAP30AAAAAAAAAAbYHAAAIAgAA/OrmWU2n0z/CXui2TivkPwAAAD99AAAAAAAAAAG3BwAACAIAAPzq5llNp9M/wl7otk4r5D8AAAA/fQAAAAAAAAABuAcAAAgCAAD86uZZTafTP8Je6LZOK+Q/AAAAP30AAAAAAAAAAbkHAAAIAgAAeOwu+3vo2T+KDC2+KgLfPwAAAD8AAAAAAAAAAAG6BwAACAIAAHjsLvt76Nk/igwtvioC3z8AAAA/DwAAAAAAAAABuwcAAAgCAAB47C77e+jZP4oMLb4qAt8/AAAAPw8AAAAAAAAAAbwHAAAIAgAAQhl8zPUp2j8Q5/4T20XfPwAAAD8vAAAAAAAAAAG9BwAACAIAAD6QtxrLPto/+GvuxAde3z8AAAA/LwAAAAAAAAABvgcAAAgCAACoryK1skraP8R1zSZhjt8/AAAAPy8AAAAAAAAAAb8HAAAIAgAAgne9m6xN2j++M6lFkMPfPwAAAD9NAAAAAAAAAAHABwAACAIAAPIf7ee+RNo/aJU46eAK4D8AAAA/TQAAAAAAAAABwQcAAAgCAADScEyA4zLaP9g2HtGOMeA/AAAAP00AAAAAAAAAAcIHAAAIAgAA2PkQMg4e2j+mQP0y6GHgPwAAAD9sAAAAAAAAAAHDBwAACAIAAHRjaklR/dk//4dkPCuG4D8AAAA/bAAAAAAAAAABxAcAAAgCAADuHSP5uMrZPxTBUKoto+A/AAAAP3wAAAAAAAAAAcUHAAAIAgAAtEim2yyS2T8SoL45xb3gPwAAAD98AAAAAAAAAAHGBwAACAIAAHpzKb6gWdk/bgi4s3DH4D8AAAA/fAAAAAAAAAABxwcAAAgCAAAaZkeHDiTZP+HKLwyH0+A/AAAAP5sAAAAAAAAAAcgHAAAIAgAAAEBr0V392D9Ujadknd/gPwAAAD+bAAAAAAAAAAHJBwAACAIAACwBlZyO5dg/PTMphjLd4D8AAAA/mwAAAAAAAAABygcAAAgCAACcqcTooNzYP4JBpCFz5OA/AAAAP7oAAAAAAAAAAcsHAAAIAgAAwOEpAqfZ2D9Ujadknd/gPwAAAD+6AAAAAAAAAAHMBwAACAIAAMDhKQKn2dg/D38syVzY4D8AAAA/ugAAAAAAAAABzQcAAAgCAADaBwa4VwDZP+HKLwyH0+A/AAAAP9kAAAAAAAAAAc4HAAAIAgAAQJ6soBQh2T/KcLEtHNHgPwAAAD/ZAAAAAAAAAAHPBwAACAIAADaMIz2/Stk/Vq451QXF4D8AAAA/2QAAAAAAAAAB0AcAAAgCAAAEQjXAY3fZPxKgvjnFveA/AAAAP+kAAAAAAAAAAdEHAAAIAgAAQBey3e+v2T+e3UbhrrHgPwAAAD/pAAAAAAAAAAHSBwAACAIAAC58ZMhv7tk/cSlKJNms4D8AAAA/CAEAAAAAAAAB0wcAAAgCAADY+RAyDh7aP3EpSiTZrOA/AAAAPwgBAAAAAAAAAdQHAAAIAgAAPpC3Gss+2j9xKUok2azgPwAAAD8IAQAAAAAAAAHVBwAACAIAAF4/WIKmUNo/tjfFvxm04D8AAAA/KAEAAAAAAAAB1gcAAAgCAAB+7vjpgWLaP7MWM0+xzuA/AAAAPygBAAAAAAAAAdcHAAAIAgAAVC3PHlF62j/eqZ2bHu7gPwAAAD8oAQAAAAAAAAHYBwAACAIAAJgU1Z8yido/rLN8/Xce4T8AAAA/RwEAAAAAAAAB2QcAAAgCAABy3G+GLIzaP3q9W1/RTuE/AAAAP0cBAAAAAAAAAdoHAAAIAgAATKQKbSaP2j/TBMNoFHPhPwAAAD9HAQAAAAAAAAHbBwAACAIAAChspVMgkto/FfKrk+yU4T8AAAA/VgEAAAAAAAAB3AcAAAgCAAC8TDq5OIbaP4eTkXuau+E/AAAAP1YBAAAAAAAAAd0HAAAIAgAAnJ2ZUV102j/g2viE3d/hPwAAAD92AQAAAAAAAAHeBwAACAIAABLPjU+aVto/xT5WxaES4j8AAAA/dgEAAAAAAAAB3wcAAAgCAACIAIJN1zjaP0w6uou6O+I/AAAAP4UBAAAAAAAAAeAHAAAIAgAASKJAfiAV2j9hc6b5vFjiPwAAAD+FAQAAAAAAAAHhBwAACAIAAHjsLvt76Nk/pGCPJJV64j8AAAA/lQEAAAAAAAAB4gcAAAgCAABAF7Ld76/ZP4rlftXBkuI/AAAAP5UBAAAAAAAAAeMHAAAIAgAATrL/8m9x2T9CtnHJGKbiPwAAAD+0AQAAAAAAAAHkBwAACAIAAPQt4m0IJ9k/h8TsZFmt4j8AAAA/tAEAAAAAAAAB5QcAAAgCAACcqcTooNzYP7Z46SEvsuI/AAAAP7QBAAAAAAAAAeYHAAAIAgAAYtRHyxSk2D8rXPPqraPiPwAAAD/TAQAAAAAAAAHnBwAACAIAALZWm2F2dNg/z/P5cAKa4j8AAAA/0wEAAAAAAAAB6AcAAAgCAAAIUCpGrVnYP0XXAzqBi+I/AAAAP9MBAAAAAAAAAekHAAAIAgAADNnu99dE2D+7ug0DAH3iPwAAAD/jAQAAAAAAAAHqBwAACAIAAHyBHkTqO9g/vdufc2hi4j8AAAA/4wEAAAAAAAAB6wcAAAgCAADooIne0UfYP6iiswVmReI/AAAAPwICAAAAAAAAAewHAAAIAgAA6KCJ3tFH2D+oorMFZkXiPwAAAD8CAgAAAAAAAAHtBwAACAIAAOigid7RR9g/qKKzBWZF4j8AAAA/AgIAAAAAAAAB7gcAAAgCAADooIne0UfYP6iiswVmReI/AAAAPwICAAAAAAAAAe8HAAAIAgAAyPHodvY12D9imlTiJcjePwAAAD8AAAAAAAAAAAHwBwAACAIAAMjx6Hb2Ndg/YppU4iXI3j8AAAA/HwAAAAAAAAAB8QcAAAgCAADI8eh29jXYP2KaVOIlyN4/AAAAPx8AAAAAAAAAAfIHAAAIAgAAyPHodvY12D9imlTiJcjePwAAAD8fAAAAAAAAAAHzBwAACAIAAMjx6Hb2Ndg/YppU4iXI3j8AAAA/LwAAAAAAAAAB9AcAAAgCAADI8eh29jXYP2KaVOIlyN4/AAAAPy8AAAAAAAAAAfUHAAAIAgAAyPHodvY12D9imlTiJcjePwAAAD8vAAAAAAAAAAH2BwAACAIAAMjx6Hb2Ndg/YppU4iXI3j8AAAA/LwAAAAAAAAAB9wcAAAgCAACSHjZIcHfYP3wVZTH5r94/AAAAP14AAAAAAAAAAfgHAAAIAgAAss3Wr0uJ2D9o3HjD9pLePwAAAD9eAAAAAAAAAAH5BwAACAIAAKa7TUz2stg/3r+CjHWE3j8AAAA/bQAAAAAAAAAB+gcAAAgCAADgkMppguvYP96/gox1hN4/AAAAP20AAAAAAAAAAfsHAAAIAgAA9C3ibQgn2T/ev4KMdYTePwAAAD99AAAAAAAAAAH8BwAACAIAAFY7xKSaXNk/mtKZYZ1i3j8AAAA/jQAAAAAAAAAB/QcAAAgCAABuYaBaS4PZP8qGlh5zZ94/AAAAP40AAAAAAAAAAf4HAAAIAgAAiod8EPyp2T+a0plhnWLePwAAAD+sAAAAAAAAAAH/BwAACAIAABRWiBK/x9k/yoaWHnNn3j8AAAA/rAAAAAAAAAABAAgAAAgCAAAufGTIb+7ZP8qGlh5zZ94/AAAAP6wAAAAAAAAAAQEIAAAIAgAAuEpwyjIM2j/2OpPbSGzePwAAAD/LAAAAAAAAAAECCAAACAIAANj5EDIOHto/VKOMVfR13j8AAAA/ywAAAAAAAAABAwgAAAgCAABoUeHl+ybaP7ALhs+ff94/AAAAP8sAAAAAAAAAAQQIAAAIAgAAaFHh5fsm2j9OYWh0I6vePwAAAD/bAAAAAAAAAAEFCAAACAIAALLBqxgIIdo/dtNAUCjl3j8AAAA/2wAAAAAAAAABBggAAAgCAAAkattkGhjaP0bdH7KBFd8/AAAAP/oAAAAAAAAAAQcIAAAIAgAAlBILsSwP2j8MpdoyCnvfPwAAAD/6AAAAAAAAAAEICAAACAIAAJQSC7EsD9o/DKXaMgp73z8AAAA/+gAAAAAAAAABCQgAAAgCAACUEguxLA/aPwyl2jIKe98/AAAAPwoBAAAAAAAAAQoIAAAIAgAAlBILsSwP2j8MpdoyCnvfPwAAAD8ZAQAAAAAAAAELCAAACAIAAFYhpIcNEtw/Qntp3wMy3T8AAAA/AAAAAAAAAAABDAgAAAgCAABWIaSHDRLcP0J7ad8DMt0/AAAAPx8AAAAAAAAAAQ0IAAAIAgAAViGkhw0S3D9Ce2nfAzLdPwAAAD8fAAAAAAAAAAEOCAAACAIAAFYhpIcNEtw/Qntp3wMy3T8AAAA/HwAAAAAAAAABDwgAAAgCAABWIaSHDRLcP0J7ad8DMt0/AAAAPz4AAAAAAAAAARAIAAAIAgAAViGkhw0S3D9Ce2nfAzLdPwAAAD8+AAAAAAAAAAERCAAACAIAAFYhpIcNEtw/Qntp3wMy3T8AAAA/PgAAAAAAAAABEggAAAgCAAA6+8fRXOvbPxo67Oy96d0/AAAAP04AAAAAAAAAARMIAAAIAgAAGkwnaoHZ2z9wYMGFmCjePwAAAD9OAAAAAAAAAAEUCAAACAIAACResM3Wr9s/lpB1gMyX3j8AAAA/bQAAAAAAAAABFQgAAAgCAADqiDOwSnfbP1oWDCCEMt8/AAAAP30AAAAAAAAAARYIAAAIAgAAIFzm3tA12z9MUJ98EdLfPwAAAD99AAAAAAAAAAEXCAAACAIAAOwPLnNv6No/TPmVKaU94D8AAAA/fQAAAAAAAAABGAgAAAgCAABIG0a7+6PaPy08YfkAi+A/AAAAP40AAAAAAAAAARkIAAAIAgAAgne9m6xN2j8m2aqnx9rgPwAAAD+NAAAAAAAAAAEaCAAACAIAAEwrBTBLANo/CBx2dyMo4T8AAAA/rAAAAAAAAAABGwgAAAgCAAAeaBF2FJ7ZP10huZ+VgeE/AAAAP6wAAAAAAAAAARwIAAAIAgAAFN2C1eM42T+bzH3pnNjhPwAAAD+sAAAAAAAAAAEdCAAACAIAAJypxOig3Ng/fQ9Jufgl4j8AAAA/ywAAAAAAAAABHggAAAgCAABmXQx9P4/YP+uPnDA+Z+I/AAAAP8sAAAAAAAAAAR8IAAAIAgAAnDC/q8VN2D8UAnUMQ6HiPwAAAD/LAAAAAAAAAAEgCAAACAIAADwj3XQzGNg/+GXSTAfU4j8AAAA/2wAAAAAAAAABIQgAAAgCAADcFfs9oeLXP2kHuDS1+uI/AAAAP9sAAAAAAAAAASIIAAAIAgAAnre5buq+1z/DTh8++B7jPwAAAD/6AAAAAAAAAAEjCAAACAIAAIKR3bg5mNc/BjwIadBA4z8AAAA/+gAAAAAAAAABJAgAAAgCAABk4jxRXobXP5BY/p9RT+M/AAAAP/oAAAAAAAAAASUIAAAIAgAARDOc6YJ01z8xz3K1PWDjPwAAAD8ZAQAAAAAAAAEmCAAACAIAACSE+4GnYtc/Afrjh/914z8AAAA/GQEAAAAAAAABJwgAAAgCAAC4ZJDnv1bXP3S8W+AVguM/AAAAPxkBAAAAAAAAASgIAAAIAgAAuGSQ579W1z90vFvgFYLjPwAAAD84AQAAAAAAAAEpCAAACAIAALhkkOe/Vtc/dLxb4BWC4z8AAAA/OAEAAAAAAAABKggAAAgCAAC4ZJDnv1bXP3S8W+AVguM/AAAAPzgBAAAAAAAAASsIAAAIAgAAmrXvf+RE1z/wxxMRua/dPwAAAD8AAAAAAAAAAAEsCAAACAIAAJq173/kRNc/8McTEbmv3T8AAAA/HwAAAAAAAAABLQgAAAgCAACate9/5ETXP/DHExG5r90/AAAAPx8AAAAAAAAAAS4IAAAIAgAAmrXvf+RE1z/wxxMRua/dPwAAAD8fAAAAAAAAAAEvCAAACAIAAJq173/kRNc/8McTEbmv3T8AAAA/PwAAAAAAAAABMAgAAAgCAABu9MW0s1zXP5rSmWGdYt4/AAAAPz8AAAAAAAAAATEIAAAIAgAAPqrXN1iJ1z9IH0STUuDePwAAAD8/AAAAAAAAAAEyCAAACAIAAHh/VFXkwdc/3vDddTR23z8AAAA/TgAAAAAAAAABMwgAAAgCAADWjDaMdvfXP3/vtsdLDeA/AAAAP14AAAAAAAAAATQIAAAIAgAA7ClOkPwy2D/rTnjOKGngPwAAAD9eAAAAAAAAAAE1CAAACAIAAEw3MMeOaNg/ynCxLRzR4D8AAAA/fQAAAAAAAAABNggAAAgCAACsRBL+IJ7YP9dG50nlPeE/AAAAP30AAAAAAAAAATcIAAAIAgAALAGVnI7l2D+Hk5F7mrvhPwAAAD99AAAAAAAAAAE4CAAACAIAADoV6O7pNdk/qsNFds4q4j8AAAA/nAAAAAAAAAABOQgAAAgCAAAk8dUnP4nZP+ZNeE9tnOI/AAAAP5wAAAAAAAAAAToIAAAIAgAAWD2Ok6DW2T+AYTYTIP3iPwAAAD+cAAAAAAAAAAE7CAAACAIAAEiiQH4gFdo/1WZ5O5JW4z8AAAA/rAAAAAAAAAABPAgAAAgCAADyH+3nvkTaP84Dw+lYpuM/AAAAP6wAAAAAAAAAAT0IAAAIAgAAnJ2ZUV102j+BkpH83u7jPwAAAD/LAAAAAAAAAAE+CAAACAIAAEykCm0mj9o/OELyf80c5D8AAAA/ywAAAAAAAAABPwgAAAgCAAC4w3UHDpvaPwdtY1KPMuQ/AAAAP8sAAAAAAAAAAUAIAAAIAgAAuMN1Bw6b2j8HbWNSjzLkPwAAAD/bAAAAAAAAAAFBCAAACAIAAAa9BOxEgNo/T5xwXjgf5D8AAAA/2wAAAAAAAAABQggAAAgCAAAGvQTsRIDaP0+ccF44H+Q/AAAAP/oAAAAAAAAAAUMIAAAIAgAABr0E7ESA2j9PnHBeOB/kPwAAAD/6AAAAAAAAAAFECAAACAIAAAa9BOxEgNo/T5xwXjgf5D8AAAA/+gAAAAAAAAABRQgAAAgCAACcg3k00CndP54UvkJuLd4/AAAAPwAAAAAAAAAAAUYIAAAIAgAAnIN5NNAp3T+eFL5Cbi3ePwAAAD8PAAAAAAAAAAFHCAAACAIAAJyDeTTQKd0/nhS+Qm4t3j8AAAA/DwAAAAAAAAABSAgAAAgCAAA47dJLEwndP74CTlzR0d4/AAAAPx8AAAAAAAAAAUkIAAAIAgAAZK78FkTx3D/Kt/EHMlnfPwAAAD8fAAAAAAAAAAFKCAAACAIAANbf8BSB09w/aJU46eAK4D8AAAA/LgAAAAAAAAABSwgAAAgCAADi8Xl41qncP72aexFTZOA/AAAAPz4AAAAAAAAAAUwIAAAIAgAAysudwiWD3D9xKUok2azgPwAAAD8+AAAAAAAAAAFNCAAACAIAAGQ199loYtw/DV6aWPTy4D8AAAA/TgAAAAAAAAABTggAAAgCAADYZuvXpUTcP3ve7c85NOE/AAAAP04AAAAAAAAAAU8IAAAIAgAAAigVo9Ys3D+kUMarPm7hPwAAAD9tAAAAAAAAAAFQCAAACAIAADDpPm4HFdw/t2ggqdil4T8AAAA/bQAAAAAAAAABUQgAAAgCAADGydPTHwncP20YgSzH0+E/AAAAP20AAAAAAAAAAVIIAAAIAgAADjqeBiwD3D+vBWpXn/XhPwAAAD+MAAAAAAAAAAFTCAAACAIAAOoBOe0lBtw/l4pZCMwN4j8AAAA/jAAAAAAAAAABVAgAAAgCAACekW66GQzcPwpN0WDiGeI/AAAAP4wAAAAAAAAAAVUIAAAIAgAAelkJoRMP3D84Ac4duB7iPwAAAD+rAAAAAAAAAAFWCAAACAIAAMBADyL1Hdw/fQ9Jufgl4j8AAAA/qwAAAAAAAAABVwgAAAgCAAC6t0pwyjLcP5Rpx5djKOI/AAAAP6sAAAAAAAAAAVgIAAAIAgAAaL67i5NN3D9PW0z8IiHiPwAAAD/LAAAAAAAAAAFZCAAACAIAAITkl0FEdNw/3JjUowwV4j8AAAA/ywAAAAAAAAABWggAAAgCAAB60g7e7p3cP63k1+Y2EOI/AAAAP8sAAAAAAAAAAVsIAAAIAgAAABhWLofQ3D9SfN5siwbiPwAAAD/aAAAAAAAAAAFcCAAACAIAABK1bTINDN0/xl/oNQr44T8AAAA/2gAAAAAAAAABXQgAAAgCAAAmUoU2k0fdPzxD8v6I6eE/AAAAP/oAAAAAAAAAAV4IAAAIAgAAFrc3IROG3T+bzH3pnNjhPwAAAD/6AAAAAAAAAAFfCAAACAIAAMI05Iqxtd0/m8x96ZzY4T8AAAA/+gAAAAAAAAABYAgAAAgCAAD+kiVaaNndPxGwh7IbyuE/AAAAPxkBAAAAAAAAAWEIAAAIAgAA0Eg33QwG3j8/ZIRv8c7hPwAAAD8ZAQAAAAAAAAFiCAAACAIAADbf3cXJJt4/JwoGkYbM4T8AAAA/GQEAAAAAAAABYwgAAAgCAABWjn4tpTjeP/pVCdSwx+E/AAAAPzgBAAAAAAAAAWQIAAAIAgAA5uVO4ZJB3j8nCgaRhszhPwAAAD84AQAAAAAAAAFlCAAACAIAAFaOfi2lON4/JwoGkYbM4T8AAAA/OAEAAAAAAAABZggAAAgCAADMv3Ir4hreP7Im/McH2+E/AAAAPzgBAAAAAAAAAWcIAAAIAgAAzL9yK+Ia3j+yJvzHB9vhPwAAAD9IAQAAAAAAAAFoCAAACAIAAMy/civiGt4/sib8xwfb4T8AAAA/SAEAAAAAAAABaQgAAAgCAADMv3Ir4hreP7Im/McH2+E/AAAAP2cBAAAAAAAAAWoIAAAIAgAAeMbjRqs13j8H6xqOZDbgPwAAAD8AAAAAAAAAAAFrCAAACAIAAHjG40arNd4/B+sajmQ24D8AAAA/EAAAAAAAAAABbAgAAAgCAACkhw0S3B3ePywbz4iYpeA/AAAAPxAAAAAAAAAAAW0IAAAIAgAAHLkBEBkA3j858QSlYRLhPwAAAD8fAAAAAAAAAAFuCAAACAIAACBCxsFD690//pcttYGS4T8AAAA/LwAAAAAAAAABbwgAAAgCAABMA/CMdNPdPzgBzh24HuI/AAAAPy8AAAAAAAAAAXAIAAAIAgAAwjTkirG13T8UAnUMQ6HiPwAAAD8+AAAAAAAAAAFxCAAACAIAAOz1DVbind0/fkCkorcX4z8AAAA/PgAAAAAAAAABcggAAAgCAABgJwJUH4DdP7nK1ntWieM/AAAAP14AAAAAAAAAAXMIAAAIAgAAZrDGBUpr3T8jCQYSy//jPwAAAD9eAAAAAAAAAAF0CAAACAIAACLJwIRoXN0/69DAklNl5D8AAAA/XgAAAAAAAAABdQgAAAgCAACScfDQelPdP8wTjGKvsuQ/AAAAP30AAAAAAAAAAXYIAAAIAgAA3OG6A4dN3T/fK+ZfSerkPwAAAD99AAAAAAAAAAF3CAAACAIAALapVeqAUN0/xrDVEHYC5T8AAAA/fQAAAAAAAAABeAgAAAgCAAC2qVXqgFDdP8aw1RB2AuU/AAAAP40AAAAAAAAAAXkIAAAIAgAAtqlV6oBQ3T/GsNUQdgLlPwAAAD+NAAAAAAAAAAF6CAAACAIAALapVeqAUN0/xrDVEHYC5T8AAAA/jQAAAAAAAAABewgAAAgCAACkTnOmXozWPxNjK2AFuOY/AAAAPwAAAAAAAAAAAXwIAAAIAgAApE5zpl6M1j8TYytgBbjmPwAAAD8QAAAAAAAAAAF9CAAACAIAAKROc6ZejNY/E2MrYAW45j8AAAA/EAAAAAAAAAABfggAAAgCAACkTnOmXozWPxNjK2AFuOY/AAAAPx8AAAAAAAAAAX8IAAAIAgAApE5zpl6M1j8TYytgBbjmPwAAAD8fAAAAAAAAAAGACAAACAIAADwvCAx3gNY/mD39tbX75j8AAAA/PwAAAAAAAAABgQgAAAgCAADsNXknQJvWP07tXTmkKec/AAAAPz8AAAAAAAAAAYIIAAAIAgAAlrMlkd7K1j8yUbt5aFznPwAAAD8/AAAAAAAAAAGDCAAACAIAAPTAB8hwANc/iXeQEkOb5z8AAAA/TgAAAAAAAAABhAgAAAgCAAB0fYpm3kfXPw9SYmjz3uc/AAAAP14AAAAAAAAAAYUIAAAIAgAAqMlC0j+V1z/wlC04TyzoPwAAAD9eAAAAAAAAAAGGCAAACAIAAJKlMAuV6Nc/AIz1xIB+6D8AAAA/bgAAAAAAAAABhwgAAAgCAADooIne0UfYPyjdOzAd0+g/AAAAP24AAAAAAAAAAYgIAAAIAgAA0nx3Fyeb2D831AO9TiXpPwAAAD+NAAAAAAAAAAGJCAAACAIAAFA5+rWU4tg/va7VEv9o6T8AAAA/jQAAAAAAAAABiggAAAgCAAD0LeJtCCfZP289pCWFsek/AAAAP40AAAAAAAAAAYsIAAAIAgAAVjvEpJpc2T8NcvRZoPfpPwAAAD+cAAAAAAAAAAGMCAAACAIAAEopO0FFhtk/ZJjJ8no26j8AAAA/nAAAAAAAAAABjQgAAAgCAAD4L6xcDqHZP15WpRGqa+o/AAAAP7wAAAAAAAAAAY4IAAAIAgAAQBey3e+v2T/lUQnYwpTqPwAAAD+8AAAAAAAAAAGPCAAACAIAAEAXst3vr9k/5jB3Z1qv6j8AAAA/vAAAAAAAAAABkAgAAAgCAADQboKR3bjZP+Ywd2dar+o/AAAAP9sAAAAAAAAAAZEIAAAIAgAA0G6Ckd242T/mMHdnWq/qPwAAAD/bAAAAAAAAAAGSCAAACAIAANBugpHduNk/5jB3Z1qv6j8AAAA/2wAAAAAAAAABkwgAAAgCAADQboKR3bjZP+Ywd2dar+o/AAAAP9sAAAAAAAAAAZQIAAAIAgAAtEim2yyS2T9qiQD53/bmPwAAAD8AAAAAAAAAAAGVCAAACAIAALRIptssktk/aokA+d/25j8AAAA/DwAAAAAAAAABlggAAAgCAADwpB283TvZP9sq5uCNHec/AAAAPw8AAAAAAAAAAZcIAAAIAgAAJnjQ6mP62D96gMiFEUnnPwAAAD8fAAAAAAAAAAGYCAAACAIAADYTHgDku9g/6AAc/VaK5z8AAAA/HwAAAAAAAAABmQgAAAgCAAD8PaHiV4PYP1eBb3Scy+c/AAAAPz4AAAAAAAAAAZoIAAAIAgAACFAqRq1Z2D/dW0HKTA/oPwAAAD8+AAAAAAAAAAGbCAAACAIAAKK5g13wONg/1fiKeBNf6D8AAAA/PgAAAAAAAAABnAgAAAgCAAAedDwNWAbYP0FYTH/wuug/AAAAP04AAAAAAAAAAZ0IAAAIAgAALg+KItjH1z984n5YjyzpPwAAAD9OAAAAAAAAAAGeCAAACAIAAGTiPFFehtc//XoszW6l6T8AAAA/bQAAAAAAAAABnwgAAAgCAAAKXh/M9jvXPzkFX6YNF+o/AAAAP20AAAAAAAAAAaAIAAAIAgAAiqGcLYn01j+mZCCt6nLqPwAAAD99AAAAAAAAAAGhCAAACAIAAMB0T1wPs9Y/tlvoORzF6j8AAAA/fQAAAAAAAAABoggAAAgCAAA8LwgMd4DWPzo2uo/MCOs/AAAAP4wAAAAAAAAAAaMIAAAIAgAAPC8IDHeA1j86NrqPzAjrPwAAAD+MAAAAAAAAAAGkCAAACAIAADwvCAx3gNY/Oja6j8wI6z8AAAA/jAAAAAAAAAABpQgAAAgCAAA8LwgMd4DWPzo2uo/MCOs/AAAAP6wAAAAAAAAAAaYIAAAIAgAAxlDOlkR62z8VlIZJxKnnPwAAAD8AAAAAAAAAAAGnCAAACAIAAMZQzpZEets/FZSGScSp5z8AAAA/EAAAAAAAAAABqAgAAAgCAADGUM6WRHrbPxWUhknEqec/AAAAPxAAAAAAAAAAAakIAAAIAgAAZLzxnI3T2z/Rpp0e7IfnPwAAAD8vAAAAAAAAAAGqCAAACAIAAJ6RbroZDNw/GdaqKpV05z8AAAA/LwAAAAAAAAABqwgAAAgCAAAk17UKsj7cP2AFuDY+Yec/AAAAPy8AAAAAAAAAAawIAAAIAgAAhOSXQUR03D/tQkDeJ1XnPwAAAD8/AAAAAAAAAAGtCAAACAIAAAoq35Hcptw/YyZKp6ZG5z8AAAA/TgAAAAAAAAABrggAAAgCAABE/1uvaN/cPzRyTerQQec/AAAAP04AAAAAAAAAAa8IAAAIAgAAXCU4ZRkG3T9LzMvIO0TnPwAAAD9tAAAAAAAAAAGwCAAACAIAAAwsqYDiIN0/7UJA3idV5z8AAAA/bQAAAAAAAAABsQgAAAgCAABSE68BxC/dP3dfNhWpY+c/AAAAP20AAAAAAAAAAbIIAAAIAgAABqPkzrc13T90PqSkQH7nPwAAAD99AAAAAAAAAAGzCAAACAIAAHZLFBvKLN0/z4ULroOi5z8AAAA/fQAAAAAAAAABtAgAAAgCAADIRKP/ABLdP4Q1bDFy0Oc/AAAAP5wAAAAAAAAAAbUIAAAIAgAA1FYsY1bo3D9pmclxNgPoPwAAAD+cAAAAAAAAAAG2CAAACAIAAHJJSizEstw/NaOo048z6D8AAAA/nAAAAAAAAAABtwgAAAgCAAB8W9OPGYncP+xSCVd+Yeg/AAAAP7wAAAAAAAAAAbgIAAAIAgAAZDX32Whi3D9d9O4+LIjoPwAAAD+8AAAAAAAAAAG5CAAACAIAAHBHgD2+ONw/n+HXaQSq6D8AAAA/vAAAAAAAAAABuggAAAgCAAAw6T5uBxXcP7QaxNcGx+g/AAAAP9sAAAAAAAAAAbsIAAAIAgAAylKYhUr02z+ERTWqyNzoPwAAAD/bAAAAAAAAAAG8CAAACAIAANDbXDd139s/DmIr4Unr6D8AAAA/2wAAAAAAAAABvQgAAAgCAABAhIyDh9bbPw5iK+FJ6+g/AAAAP+oAAAAAAAAAAb4IAAAIAgAAQISMg4fW2z/frS4kdOboPwAAAD/qAAAAAAAAAAG/CAAACAIAAECEjIOH1ts/bOu2y13a6D8AAAA/CgEAAAAAAAABwAgAAAgCAAB+4s1SPvrbPxGDvVGy0Og/AAAAPwoBAAAAAAAAAcEIAAAIAgAAwEAPIvUd3D9vDEk8xr/oPwAAAD8ZAQAAAAAAAAHCCAAACAIAALQuhr6fR9w/zpXUJtqu6D8AAAA/GQEAAAAAAAABwwgAAAgCAACoHP1aSnHcP0J53u9YoOg/AAAAPykBAAAAAAAAAcQIAAAIAgAALmJEq+Kj3D/nEOV1rZboPwAAAD8pAQAAAAAAAAHFCAAACAIAAAAYVi6H0Nw/ogJq2myP6D8AAAA/SAEAAAAAAAABxggAAAgCAADyBc3KMfrcP6ICatpsj+g/AAAAP0gBAAAAAAAAAccIAAAIAgAAnIN5NNAp3T/QtmaXQpToPwAAAD9IAQAAAAAAAAHICAAACAIAAGw5i7d0Vt0/n+HXaQSq6D8AAAA/ZwEAAAAAAAAByQgAAAgCAAD2B5e5N3TdP1iyyl1bveg/AAAAP2cBAAAAAAAAAcoIAAAIAgAAXJ49ovSU3T+bn7OIM9/oPwAAAD9nAQAAAAAAAAHLCAAACAIAAAylrr29r90/3IycswsB6T8AAAA/dwEAAAAAAAABzAgAAAgCAAB2xBlYpbvdP2WIAHokKuk/AAAAP3cBAAAAAAAAAc0IAAAIAgAALFRPJZnB3T+/z2eDZ07pPwAAAD+WAQAAAAAAAAHOCAAACAIAAOLjhPKMx90/jdlG5cB+6T8AAAA/lgEAAAAAAAABzwgAAAgCAABSjLQ+n77dP0KJp2ivrOk/AAAAP6YBAAAAAAAAAdAIAAAIAgAA5mxJpLey3T/4OAjsndrpPwAAAD+mAQAAAAAAAAHRCAAACAIAABAuc2/omt0/25xlLGIN6j8AAAA/tgEAAAAAAAAB0ggAAAgCAAD2B5e5N3TdPwUPPghnR+o/AAAAP7YBAAAAAAAAAdMIAAAIAgAAJlKFNpNH3T/SGB1qwHfqPwAAAD/KAQAAAAAAAAHUCAAACAIAAOx8CBkHD90/c27/DkSj6j8AAAA/ygEAAAAAAAAB1QgAAAgCAACMbybidNncP/ppY9VczOo/AAAAP8oBAAAAAAAAAdYIAAAIAgAADLOjQweS3D/JlNSnHuLqPwAAAD/ZAQAAAAAAAAHXCAAACAIAAJD2IKWZStw/PVdMADXu6j8AAAA/2QEAAAAAAAAB2AgAAAgCAACkGjNsRPfbP7AZxFhL+uo/AAAAP/kBAAAAAAAAAdkIAAAIAgAAuj5FM++j2z+Zv0V64PfqPwAAAD/5AQAAAAAAAAHaCAAACAIAAGC6J66HWds/gWXHm3X16j8AAAA/CAIAAAAAAAAB2wgAAAgCAADadOBd7ybbPz1XTAA17uo/AAAAPwgCAAAAAAAAAdwIAAAIAgAAwk4EqD4A2z8m/c0hyuvqPwAAAD8oAgAAAAAAAAHdCAAACAIAADiA+KV74to/4O5Shonk6j8AAAA/KAIAAAAAAAAB3ggAAAgCAABgQSJxrMraP0B43nCd0+o/AAAAPygCAAAAAAAAAd8IAAAIAgAAYEEicazK2j9AeN5wndPqPwAAAD83AgAAAAAAAAHgCAAACAIAAGBBInGsyto/QHjecJ3T6j8AAAA/NwIAAAAAAAAB4QgAAAgCAABgQSJxrMraP0B43nCd0+o/AAAAPzcCAAAAAAAAAeIIAAAIAgAAcuIur5LF5z8IgTwPCJXGPwAAAD8AAAAAAAAAAAHjCAAACAIAAIsHpm1Ar+c/rnr5Z9puyD8AAAA/DwAAAAAAAAAB5AgAAAgCAACLB6ZtQK/nP656+Wfabsg/AAAAPw8AAAAAAAAAAeUIAAAIAgAAcOHJt4+I5z8WmJaN5v/IPwAAAD8fAAAAAAAAAAHmCAAACAIAAMHaWJzGbec/Sr8SFUzByT8AAAA/HwAAAAAAAAAB5wgAAAgCAAAjcJqNgFHnP5Qfewq0n8o/AAAAPz4AAAAAAAAAAegIAAAIAgAATzHEWLE55z9MIcnnyaTLPwAAAD8+AAAAAAAAAAHpCAAACAIAAC6CI/HVJ+c/MJXvoOTjzD8AAAA/TgAAAAAAAAAB6ggAAAgCAADpmh1w9BjnPypCAsgBQM4/AAAAP04AAAAAAAAAAesIAAAIAgAAbN//yIkO5z82KAFdIbnPPwAAAD9dAAAAAAAAAAHsCAAACAIAALdPyvuVCOc/fG/58sui0D8AAAA/XQAAAAAAAAAB7QgAAAgCAAClsxfvEgrnP6tUUZlgmdE/AAAAP30AAAAAAAAAAe4IAAAIAgAADtOCifoV5z+uhayCH4vSPwAAAD99AAAAAAAAAAHvCAAACAIAAEIe1v1YJuc/9uUUeIdp0z8AAAA/fQAAAAAAAAAB8AgAAAgCAAAp+V4/qzznP1nBjbzCL9Q/AAAAP4wAAAAAAAAAAfEIAAAIAgAA2v/PWnRX5z94rx3WJdTUPwAAAD+MAAAAAAAAAAHyCAAACAIAABheESore+c/4My6+zFl1T8AAAA/rAAAAAAAAAAB8wgAAAgCAADD272TyarnPxo2W2Ro8dU/AAAAP6wAAAAAAAAAAfQIAAAIAgAAIumfylvg5z8oLSPxmUPWPwAAAD+7AAAAAAAAAAH1CAAACAIAAG9az/RqF+g/9TYCU/Nz1j8AAAA/uwAAAAAAAAAB9ggAAAgCAAD0nxZFA0roP5WM5Pd2n9Y/AAAAP8sAAAAAAAAAAfcIAAAIAgAAQRFGbxKB6D/au/EDIIzWPwAAAD/LAAAAAAAAAAH4CAAACAIAAMZWjb+qs+g/PGYPX5xg1j8AAAA/6gAAAAAAAAAB+QgAAAgCAAAALArdNuzoP3WeVN4T+9U/AAAAP+oAAAAAAAAAAfoIAAAIAgAActWeIEwg6T/GUaqsXn3VPwAAAD/qAAAAAAAAAAH7CAAACAIAAFQnY7BzS+k/upwGAf711D8AAAA/BwEAAAAAAAAB/AgAAAgCAACmIVeMrW3pP6/nYlWdbtQ/AAAAPwcBAAAAAAAAAf0IAAAIAgAAHlSwge2M6T8bFslyu9jTPwAAAD8HAQAAAAAAAAH+CAAACAIAAPSShra8pOk/Ktw1Fi450z8AAAA/FwEAAAAAAAAB/wgAAAgCAAACpnQRFbjpP9w5qT/1j9I/AAAAPxcBAAAAAAAAAQAJAAAIAgAAfmGSuH/C6T8yLyPvEN3RPwAAAD82AQAAAAAAAAEBCQAACAIAADTxx4VzyOk/LLyjJIEg0T8AAAA/NgEAAAAAAAABAgkAAAgCAABaKS2fecXpP7BlGpFyctA/AAAAP0YBAAAAAAAAAQMJAAAIAgAApJn30YW/6T8g7xTvHpzPPwAAAD9GAQAAAAAAAAEECQAACAIAABRCJx6Ytuk/KkICyAFAzj8AAAA/VQEAAAAAAAABBQkAAAgCAACqIryDsKrpP3jE/KyN0Mw/AAAAP1UBAAAAAAAAAQYJAAAIAgAAinMbHNWY6T8OdgSewk3LPwAAAD91AQAAAAAAAAEHCQAACAIAAI78383/g+k/iGrXXlMYyj8AAAA/dQEAAAAAAAABCAkAAAgCAACmIVeMrW3pP5xyaOOWQ8k/AAAAP3UBAAAAAAAAAQkJAAAIAgAACreYfWdR6T8gHN9PiJXIPwAAAD+EAQAAAAAAAAEKCQAACAIAAN70CbszLOk/FGc7pCcOyD8AAAA/hAEAAAAAAAABCwkAAAgCAAAg26pEEv7oP3pTfeB0rcc/AAAAP6QBAAAAAAAAAQwJAAAIAgAAwc3IDYDI6D9mGpFycpDHPwAAAD+kAQAAAAAAAAENCQAACAIAAGHA5tbtkug/HuuDZsmjxz8AAAA/swEAAAAAAAABDgkAAAgCAADJ3ux50mHoPzIkcNTLwMc/AAAAP7MBAAAAAAAAAQ8JAAAIAgAARZmlKTov6D8qoCcSKivIPwAAAD/DAQAAAAAAAAEQCQAACAIAAB1g2xgx9ec/kL3ENza8yD8AAAA/wwEAAAAAAAABEQkAAAgCAAAdYNsYMfXnP5C9xDc2vMg/AAAAP+IBAAAAAAAAARIJAAAIAgAAHWDbGDH15z+QvcQ3NrzIPwAAAD/iAQAAAAAAAAETCQAACAIAAB1g2xgx9ec/kL3ENza8yD8AAAA/4gEAAAAAAAABFAkAAAgCAAAs+sM2rnnnP1wjRI9AE9Y/AAAAPwAAAAAAAAAAARUJAAAIAgAALPrDNq555z9cI0SPQBPWPwAAAD8QAAAAAAAAAAEWCQAACAIAAMHaWJzGbec/ZNjnOqGa1j8AAAA/EAAAAAAAAAABFwkAAAgCAABqV6AOYmDnPy+gorspANc/AAAAPyAAAAAAAAAAARgJAAAIAgAANgxNmgNQ5z9U0Fa2XW/XPwAAAD8gAAAAAAAAAAEZCQAACAIAACn5Xj+rPOc/AB0B6BLt1z8AAAA/LwAAAAAAAAABGgkAAAgCAACLjqAwZSDnP0+/jb5Lltg/AAAAPz8AAAAAAAAAARsJAAAIAgAAAsCULqIC5z8MAwB9MmbZPwAAAD8/AAAAAAAAAAEcCQAACAIAAGVV1h9c5uY/s8th7EVO2j8AAAA/XgAAAAAAAAABHQkAAAgCAADahsodmcjmP1mUw1tZNts/AAAAP14AAAAAAAAAAR4JAAAIAgAAwGDuZ+ih5j9axR5FGCjcPwAAAD9eAAAAAAAAAAEfCQAACAIAAAnQU6PxXuY/zJdfFoVA3T8AAAA/fQAAAAAAAAABIAkAAAgCAAAJ0FOj8V7mP8yXXxaFQN0/AAAAP30AAAAAAAAAASEJAAAIAgAACdBTo/Fe5j/Ml18WhUDdPwAAAD99AAAAAAAAAAEiCQAACAIAAAnQU6PxXuY/zJdfFoVA3T8AAAA/fQAAAAAAAAABIwkAAAgCAACfRHNadWnkPwhjtlE5sN8/AAAAPwAAAAAAAAAAASQJAAAIAgAAn0RzWnVp5D8IY7ZRObDfPwAAAD8fAAAAAAAAAAElCQAACAIAAN2hTzIpUOQ/Aqn2rJNr4D8AAAA/HwAAAAAAAAABJgkAAAgCAACYukmxR0HkPybZqqfH2uA/AAAAPx8AAAAAAAAAAScJAAAIAgAA4ioU5FM75D9KCV+i+0nhPwAAAD8vAAAAAAAAAAEoCQAACAIAAKtW/L3KP+Q/zKEMF9vC4T8AAAA/LwAAAAAAAAABKQkAAAgCAADdoU8yKVDkP7/8MeTQR+I/AAAAP00AAAAAAAAAASoJAAAIAgAA6rQ9jYFj5D+Go1r08MfiPwAAAD9NAAAAAAAAAAErCQAACAIAAJm7rqhKfuQ/wS2NzY854z8AAAA/TQAAAAAAAAABLAkAAAgCAAAS7geeip3kPxYz0PUBk+M/AAAAP1wAAAAAAAAAAS0JAAAIAgAAdoSuhke+5D/JwZ4IiNvjPwAAAD9cAAAAAAAAAAEuCQAACAIAAKRGPUl74+Q/IuhzoWIa5D8AAAA/fAAAAAAAAAABLwkAAAgCAAAojISZExblP9eX1CRRSOQ/AAAAP3wAAAAAAAAAATAJAAAIAgAAmzUZ3ShK5T+PaMcYqFvkPwAAAD98AAAAAAAAAAExCQAACAIAADIXEzpEe+U/psJF9xJe5D8AAAA/mwAAAAAAAAABMgkAAAgCAAAVadfJa6blPzMAzp78UeQ/AAAAP5sAAAAAAAAAATMJAAAIAgAAvuaDMwrW5T82IWAPZTfkPwAAAD+bAAAAAAAAAAE0CQAACAIAAFbIfZAlB+Y/rSX8SEwO5D8AAAA/qwAAAAAAAAABNQkAAAgCAADcDcXgvTnmP1f/JrBxz+M/AAAAP6sAAAAAAAAAATYJAAAIAgAATrdZJNNt5j/RJFVawYvjPwAAAD/KAAAAAAAAAAE3CQAACAIAAAnRuJr0m+Y/2IcLrPo74z8AAAA/ygAAAAAAAAABOAkAAAgCAABdy6x2Lr7mP9/qwf0z7OI/AAAAP9kAAAAAAAAAATkJAAAIAgAA5pm4ePHb5j9CtnHJGKbiPwAAAD/ZAAAAAAAAAAE6CQAACAIAAOEQ9MbG8OY/YXOm+bxY4j8AAAA/6QAAAAAAAAABOwkAAAgCAABMMF9hrvzmP2jWXEv2COI/AAAAP+kAAAAAAAAAATwJAAAIAgAAJ/j5R6j/5j+d7Q9aBb7hPwAAAD8IAQAAAAAAAAE9CQAACAIAAEwwX2Gu/OY/GBM+BFV64T8AAAA/CAEAAAAAAAABPgkAAAgCAACXoCmUuvbmPwX74wa7QuE/AAAAPwgBAAAAAAAAAT8JAAAIAgAALIG++dLq5j858QSlYRLhPwAAAD8YAQAAAAAAAAFACQAACAIAAPo1a4V02uY/PTMphjLd4D8AAAA/GAEAAAAAAAABQQkAAAgCAAA2k0ddKMHmP/5m0svCoOA/AAAAPzcBAAAAAAAAAUIJAAAIAgAAmSiJTuKk5j/rTnjOKGngPwAAAD83AQAAAAAAAAFDCQAACAIAABBafUwfh+Y/2DYe0Y4x4D8AAAA/RwEAAAAAAAABRAkAAAgCAACqw9ZjYmbmP3/vtsdLDeA/AAAAP0cBAAAAAAAAAUUJAAAIAgAAM5F9biJH5j96BJw559bfPwAAAD9WAQAAAAAAAAFGCQAACAIAAGTba+t9GuY/fEbAGrih3z8AAAA/VgEAAAAAAAABRwkAAAgCAADwMdenaOblP7A84bhecd8/AAAAP3YBAAAAAAAAAUgJAAAIAgAAkST1cNaw5T9uT/iNhk/fPwAAAD92AQAAAAAAAAFJCQAACAIAAA3frSA+fuU/5DICVwVB3z8AAAA/dgEAAAAAAAABSgkAAAgCAABiYQG3n07lPxDn/hPbRd8/AAAAP5UBAAAAAAAAAUsJAAAIAgAAyn8HWoQd5T/4a+7EB17fPwAAAD+VAQAAAAAAAAFMCQAACAIAAGtyJSPy5+Q/fEbAGrih3z8AAAA/lQEAAAAAAAABTQkAAAgCAADUkCvG1rbkP8T9MWOMFOA/AAAAP7QBAAAAAAAAAU4JAAAIAgAA4KK0KSyN5D8ZA3WL/m3gPwAAAD+0AQAAAAAAAAFPCQAACAIAALHgJWf4Z+Q/ynCxLRzR4D8AAAA/tAEAAAAAAAABUAkAAAgCAADvPQI/rE7kPzbQcjT5LOE/AAAAP8QBAAAAAAAAAVEJAAAIAgAAq1b8vco/5D9dIbmflYHhPwAAAD/EAQAAAAAAAAFSCQAACAIAAKtW/L3KP+Q/XSG5n5WB4T8AAAA/4wEAAAAAAAABUwkAAAgCAACrVvy9yj/kP10huZ+VgeE/AAAAP+MBAAAAAAAAAVQJAAAIAgAAq1b8vco/5D9dIbmflYHhPwAAAD/jAQAAAAAAAAFVCQAACAIAADDv/ZZtTuk/0jepQX721j8AAAA/AAAAAAAAAAABVgkAAAgCAAAw7/2WbU7pP9I3qUF+9tY/AAAAPxAAAAAAAAAAAVcJAAAIAgAAMO/9lm1O6T/SN6lBfvbWPwAAAD8QAAAAAAAAAAFYCQAACAIAAGxM2m4hNek/D+Nti4VN1z8AAAA/LwAAAAAAAAABWQkAAAgCAABasCdinjbpP78vGL06y9c/AAAAPy8AAAAAAAAAAVoJAAAIAgAA6gf4FYw/6T/eHajWnW/YPwAAAD8/AAAAAAAAAAFbCQAACAIAAB5TS4rqT+k/WnQxaqwd2T8AAAA/TgAAAAAAAAABXAkAAAgCAAC6vQmZMGzpPwR/t7qQ0Nk/AAAAP04AAAAAAAAAAV0JAAAIAgAA+BtLaOeP6T+oRxkqpLjaPwAAAD9OAAAAAAAAAAFeCQAACAIAABRCJx6Ytuk/UBB7mbeg2z8AAAA/bQAAAAAAAAABXwkAAAgCAADi9zihPOPpP/TY3AjLiNw/AAAAP20AAAAAAAAAAWAJAAAIAgAAtK1KJOEP6j+yHE/HsVjdPwAAAD9tAAAAAAAAAAFhCQAACAIAAKibwcCLOeo/uI/OkUEV3j8AAAA/jQAAAAAAAAABYgkAAAgCAAD6lbWcxVvqPyCta7dNpt4/AAAAP40AAAAAAAAAAWMJAAAIAgAA+pW1nMVb6j8grWu3TabePwAAAD+NAAAAAAAAAAFkCQAACAIAAPqVtZzFW+o/IK1rt02m3j8AAAA/jQAAAAAAAAABZQkAAAgCAAD6lbWcxVvqPyCta7dNpt4/AAAAP5wAAAAAAAAAAWYJAAAIAgAASI7fifkD6j9WrjnVBcXgPwAAAD8AAAAAAAAAAAFnCQAACAIAAEiO34n5A+o/Vq451QXF4D8AAAA/HwAAAAAAAAABaAkAAAgCAAD8HLBf6szpPzwSlxXK9+A/AAAAPx8AAAAAAAAAAWkJAAAIAgAAck6kXSev6T9NKvESZC/hPwAAAD8vAAAAAAAAAAFqCQAACAIAAIpzGxzVmOk/GjTQdL1f4T8AAAA/LwAAAAAAAAABawkAAAgCAABEjBWb84npP1sAJy8tnOE/AAAAP00AAAAAAAAAAWwJAAAIAgAAxtD384h/6T88Q/L+iOnhPwAAAD9NAAAAAAAAAAFtCQAACAIAAMbQ9/OIf+k/poEhlf1f4j8AAAA/bAAAAAAAAAABbgkAAAgCAABqxHq0+YbpP1XOy8ay3eI/AAAAP2wAAAAAAAAAAW8JAAAIAgAAZDu2As+b6T933e1QfmfjPwAAAD9sAAAAAAAAAAFwCQAACAIAADp6jDees+k/xqAMmB/24z8AAAA/fAAAAAAAAAABcQkAAAgCAADW5EpG5M/pPzDfOy6UbOQ/AAAAP3wAAAAAAAAAAXIJAAAIAgAAKN8+Ih7y6T8QAXWNh9TkPwAAAD+bAAAAAAAAAAFzCQAACAIAAAoxA7JFHeo/8UNAXeMh5T8AAAA/mwAAAAAAAAABdAkAAAgCAABGBoDP0VXqP3ceErOTZeU/AAAAP5sAAAAAAAAAAXUJAAAIAgAAIs9/rc6V6j+46mhtA6LlPwAAAD+6AAAAAAAAAAF2CQAACAIAADhsl7FU0eo/KIxOVbHI5T8AAAA/ugAAAAAAAAABdwkAAAgCAABwQRTP4AnrP5tOxq3H1OU/AAAAP7oAAAAAAAAAAXgJAAAIAgAAKNKuk9dM6z8/5swzHMvlPwAAAD/ZAAAAAAAAAAF5CQAACAIAAOBiSVjOj+s/iTZssC2d5T8AAAA/2QAAAAAAAAABegkAAAgCAACqj5YpSNHrPwRcmlp9WeU/AAAAP9kAAAAAAAAAAXsJAAAIAgAA5GQTR9QJ7D+vVlcyCwDlPwAAAD/5AAAAAAAAAAF8CQAACAIAAKB+cr31N+w/QveVKy6k5D8AAAA/+QAAAAAAAAABfQkAAAgCAAAYscuyNVfsP6nj12d7Q+Q/AAAAP/kAAAAAAAAAAX4JAAAIAgAA7u+h5wRv7D/JwZ4IiNvjPwAAAD8IAQAAAAAAAAF/CQAACAIAAFgPDYLseuw/jjdsL+lp4z8AAAA/CAEAAAAAAAABgAkAAAgCAAAiO/VbY3/sP2kHuDS1+uI/AAAAPycBAAAAAAAAAYEJAAAIAgAARnNadWl87D8tfYVbFoniPwAAAD8nAQAAAAAAAAGCCQAACAIAAGqrv45veew/lGnHl2Mo4j8AAAA/JwEAAAAAAAABgwkAAAgCAAAmxLkNjmrsPxGwh7IbyuE/AAAAP0cBAAAAAAAAAYQJAAAIAgAAUIXj2L5S7D+8qkSKqXDhPwAAAD9HAQAAAAAAAAGFCQAACAIAAP6K7/yEMOw/2Wd5uk0j4T8AAAA/RwEAAAAAAAABhgkAAAgCAADSyGA6UQvsPybZqqfH2uA/AAAAP2YBAAAAAAAAAYcJAAAIAgAAtqKEhKDk6z/mDFTtV57gPwAAAD9mAQAAAAAAAAGICQAACAIAAGSokKhmwus/Aqn2rJNr4D8AAAA/ZgEAAAAAAAABiQkAAAgCAABeHmf/OJrrP3utkuZ6QuA/AAAAP3YBAAAAAAAAAYoJAAAIAgAAxjxtoh1p6z83wKm7oiDgPwAAAD92AQAAAAAAAAGLCQAACAIAAOhzbcQgKes/aJU46eAK4D8AAAA/lQEAAAAAAAABjAkAAAgCAAAeRyDzpufqP7zxhGS/+N8/AAAAP5UBAAAAAAAAAY0JAAAIAgAAoIqdVDmg6j+88YRkv/jfPwAAAD+VAQAAAAAAAAGOCQAACAIAAPqVtZzFW+o/Cy0/bzUB4D8AAAA/tAEAAAAAAAABjwkAAAgCAACgEZgXXhHqPzfAqbuiIOA/AAAAP7QBAAAAAAAAAZAJAAAIAgAAJt7ZKhu16T8zfoXa0VXgPwAAAD+0AQAAAAAAAAGRCQAACAIAACbe2Sobtek/M36F2tFV4D8AAAA/0wEAAAAAAAABkgkAAAgCAAAm3tkqG7XpPzN+hdrRVeA/AAAAP9MBAAAAAAAAAZMJAAAIAgAAJt7ZKhu16T8zfoXa0VXgPwAAAD/TAQAAAAAAAAGUCQAACAIAAJOr7zP7IeU/EAF1jYfU5D8AAAA/AAAAAAAAAAABlQkAAAgCAACTq+8z+yHlPxABdY2H1OQ/AAAAPx8AAAAAAAAAAZYJAAAIAgAAnb14l1D45D+QmSICZ03lPwAAAD8fAAAAAAAAAAGXCQAACAIAAF9fN8iZ1OQ/nW9YHjC65T8AAAA/LwAAAAAAAAABmAkAAAgCAAD5yJDf3LPkP5TrD1yOJOY/AAAAPz4AAAAAAAAAAZkJAAAIAgAAkzLq9h+T5D8s3juv2J/mPwAAAD8+AAAAAAAAAAGaCQAACAIAAJ9Ec1p1aeQ/Cd/inWMi5z8AAAA/PgAAAAAAAAABmwkAAAgCAAD0xsbw1jnkP3D8f8Nvs+c/AAAAP14AAAAAAAAAAZwJAAAIAgAA7jydR6kR5D8cKJiEvEvoPwAAAD9eAAAAAAAAAAGdCQAACAIAAPhOJqv+5+M/bwxJPMa/6D8AAAA/XgAAAAAAAAABngkAAAgCAAD4Tiar/ufjP28MSTzGv+g/AAAAP20AAAAAAAAAAZ8JAAAIAgAA+E4mq/7n4z9vDEk8xr/oPwAAAD9tAAAAAAAAAAGgCQAACAIAAPhOJqv+5+M/bwxJPMa/6D8AAAA/jQAAAAAAAAABoQkAAAgCAAAIfZka54LhP0stghz+Wus/AAAAPwAAAAAAAAAAAaIJAAAIAgAACH2ZGueC4T9LLYIc/lrrPwAAAD8fAAAAAAAAAAGjCQAACAIAAPtpq7+Ob+E/nzLFRHC06z8AAAA/HwAAAAAAAAABpAkAAAgCAABrEtsLoWbhPwyShktNEOw/AAAAPx8AAAAAAAAAAaUJAAAIAgAAfa6NGCRl4T+NS8YwlW7sPwAAAD8/AAAAAAAAAAGmCQAACAIAAA0GXswRbuE/zPaKepzF7D8AAAA/PwAAAAAAAAABpwkAAAgCAAAttf4z7X/hP/JH0eU4Gu0/AAAAPz8AAAAAAAAAAagJAAAIAgAA3btvT7aa4T8EP5lyamztPwAAAD9OAAAAAAAAAAGpCQAACAIAAFXuyET2ueE/cb/s6a+t7T8AAAA/TgAAAAAAAAABqgkAAAgCAAA2QI3UHeXhPwz0PB7L8+0/AAAAP24AAAAAAAAAAasJAAAIAgAA9FnsSj8T4j9OwJPYOjDuPwAAAD9uAAAAAAAAAAGsCQAACAIAAFNnzoHRSOI/BHD0Wyle7j8AAAA/fQAAAAAAAAABrQkAAAgCAACzdLC4Y37iPwJPYuvAeO4/AAAAP30AAAAAAAAAAa4JAAAIAgAAOLr3CPyw4j+Ma1giQofuPwAAAD+NAAAAAAAAAAGvCQAACAIAAKtjjEwR5eI/jGtYIkKH7j8AAAA/jQAAAAAAAAABsAkAAAgCAAALcW6DoxrjPwJPYuvAeO4/AAAAP6wAAAAAAAAAAbEJAAAIAgAAan5QujVQ4z8EcPRbKV7uPwAAAD+sAAAAAAAAAAGyCQAACAIAAO7DlwrOguM/ZBoSt6Uy7j8AAAA/rAAAAAAAAAABswkAAAgCAADRFVya9a3jP65qsTO3BO4/AAAAP8sAAAAAAAAAAbQJAAAIAgAAD3SdaazR4z8/6l28ccPtPwAAAD/LAAAAAAAAAAG1CQAACAIAAImm9l7s8OM/pLUNiFZ97T8AAAA/ywAAAAAAAAABtgkAAAgCAAASdQJhrw7kP8JyQrj6L+0/AAAAP+sAAAAAAAAAAbcJAAAIAgAA1Bcmifsn5D/J1fgJNODsPwAAAD/rAAAAAAAAAAG4CQAACAIAAPTGxvDWOeQ/0DivW22Q7D8AAAA/6wAAAAAAAAABuQkAAAgCAACEHpekxELkP0xe3QW9TOw/AAAAP/oAAAAAAAAAAboJAAAIAgAAhB6XpMRC5D8i7AQquBLsPwAAAD/6AAAAAAAAAAG7CQAACAIAAL3yrspNPuQ/DtSqLB7b6z8AAAA/GQEAAAAAAAABvAkAAAgCAABkb/Y86TDkP3OfWvgCles/AAAAPxkBAAAAAAAAAb0JAAAIAgAAa/i67hMc5D9LLYIc/lrrPwAAAD8ZAQAAAAAAAAG+CQAACAIAAMyN/N/N/+M/NxUoH2Qj6z8AAAA/OQEAAAAAAAABvwkAAAgCAAAeh4vEBOXjP5m/RXrg9+o/AAAAPzkBAAAAAAAAAcAJAAAIAgAA3ShK9U3B4z8QxOGzx87qPwAAAD85AQAAAAAAAAHBCQAACAIAAA9zOHKplOM/uHx6qoSq6j8AAAA/SAEAAAAAAAABwgkAAAgCAACcyaMulGDjP6FDjjyCjeo/AAAAP0gBAAAAAAAAAcMJAAAIAgAAYfQmEQgo4z+mZCCt6nLqPwAAAD9oAQAAAAAAAAHECQAACAIAAN6u38Bv9eI/Gkgqdmlk6j8AAAA/aAEAAAAAAAABxQkAAAgCAAAM+c09y8jiP3WwI/AUbuo/AAAAP3cBAAAAAAAAAcYJAAAIAgAAibOG7TKW4j8XJ5gFAX/qPwAAAD93AQAAAAAAAAHHCQAACAIAABYK8qkdYuI/RboCUm6e6j8AAAA/hwEAAAAAAAAByAkAAAgCAAC2/A9ziyziP/ppY9VczOo/AAAAP4cBAAAAAAAAAckJAAAIAgAA+eKw/Gn+4T8j3DuxYQbrPwAAAD+mAQAAAAAAAAHKCQAACAIAALqEby2z2uE/Bh8Hgb1T6z8AAAA/pgEAAAAAAAABywkAAAgCAAD44UsFZ8HhPxQWzw3vpes/AAAAP6YBAAAAAAAAAcwJAAAIAgAA685dqg6u4T+vKY3RoQbsPwAAAD/FAQAAAAAAAAHNCQAACAIAALiDCjawneE/pKVEDwBx7D8AAAA/xQEAAAAAAAABzgkAAAgCAADwVyJcOZnhPyU+8oPf6ew/AAAAP8UBAAAAAAAAAc8JAAAIAgAA8FciXDmZ4T8lPvKD3+nsPwAAAD/lAQAAAAAAAAHQCQAACAIAAPBXIlw5meE/JT7yg9/p7D8AAAA/5QEAAAAAAAAB0QkAAAgCAADwVyJcOZnhPyU+8oPf6ew/AAAAP+UBAAAAAAAAAdIJAAAIAgAAwm7j7TGE5T+QmSICZ03lPwAAAD8AAAAAAAAAAAHTCQAACAIAAMJu4+0xhOU/kJkiAmdN5T8AAAA/HwAAAAAAAAAB1AkAAAgCAAAa8pt7lpHlP/i2vydz3uU/AAAAPx8AAAAAAAAAAdUJAAAIAgAAyPgMl1+s5T9Iet5uFG3mPwAAAD8vAAAAAAAAAAHWCQAACAIAAGdjy6WlyOU/UQ7wqQwP5z8AAAA/LwAAAAAAAAAB1wkAAAgCAADelSSb5eflP/05CGtZp+c/AAAAPz8AAAAAAAAAAdgJAAAIAgAAMZAYdx8K5j8cKJiEvEvoPwAAAD8/AAAAAAAAAAHZCQAACAIAAPQyPJ9rI+Y/DmIr4Unr6D8AAAA/TgAAAAAAAAAB2gkAAAgCAAAT4twGRzXmP1sEuLeClOk/AAAAP04AAAAAAAAAAdsJAAAIAgAAWMnihyhE5j9kmMnyejbqPwAAAD9tAAAAAAAAAAHcCQAACAIAAFjJ4ocoROY/ZJjJ8no26j8AAAA/bQAAAAAAAAAB3QkAAAgCAABYyeKHKETmP2SYyfJ6Nuo/AAAAP20AAAAAAAAAAd4JAAAIAgAAWMnihyhE5j9kmMnyejbqPwAAAD9tAAAAAAAAAAHfCQAACAIAAM/61oVlJuY/zebBAUa56z8AAAA/AAAAAAAAAAAB4AkAAAgCAADP+taFZSbmP83mwQFGues/AAAAPxAAAAAAAAAAAeEJAAAIAgAAaWQwnagF5j/HpJ0gde7rPwAAAD8QAAAAAAAAAAHiCQAACAIAACR9KhzH9uU/rAj7YDkh7D8AAAA/HwAAAAAAAAAB4wkAAAgCAADelSSb5eflPwMv0PkTYOw/AAAAPx8AAAAAAAAAAeQJAAAIAgAAdHa5AP7b5T+HCaJPxKPsPwAAAD8vAAAAAAAAAAHlCQAACAIAAApXTmYW0OU/r1roumD47D8AAAA/PwAAAAAAAAAB5gkAAAgCAAB6/32yKMflP3ciozvpXe0/AAAAPz8AAAAAAAAAAecJAAAIAgAAev99sijH5T/lgWRCxrntPwAAAD9eAAAAAAAAAAHoCQAACAIAAFPHGJkiyuU/IC0pjM0Q7j8AAAA/XgAAAAAAAAAB6QkAAAgCAADjHulMENPlPxrKcjqUYO4/AAAAP14AAAAAAAAAAeoJAAAIAgAABM6JtOvk5T/ksr8rhavuPwAAAD9uAAAAAAAAAAHrCQAACAIAAKA4SMMxAeY/yPWK++D47j8AAAA/bgAAAAAAAAAB7AkAAAgCAAD0MjyfayPmPzR23nImOu8/AAAAP40AAAAAAAAAAe0JAAAIAgAAM5F9biJH5j/Uy8AXqmXvPwAAAD+NAAAAAAAAAAHuCQAACAIAAHLvvj3ZauY/jJyzCwF57z8AAAA/jQAAAAAAAAAB7wkAAAgCAABCpdDAfZfmP6L2Mepre+8/AAAAP6EAAAAAAAAAAfAJAAAIAgAAfXpN3gnQ5j8wNLqRVW/vPwAAAD+hAAAAAAAAAAHxCQAACAIAACJvNZZ9FOc/2OxSiBJL7z8AAAA/oQAAAAAAAAAB8gkAAAgCAAAR1OeA/VLnPwrjcya5Gu8/AAAAP8AAAAAAAAAAAfMJAAAIAgAA7pznXvqS5z+0vJ6N3tvuPwAAAD/AAAAAAAAAAAH0CQAACAIAAGBGfKIPx+c/FohOWcOV7j8AAAA/wAAAAAAAAAAB9QkAAAgCAAD4J3b/KvjnPwiRhsyRQ+4/AAAAP9AAAAAAAAAAAfYJAAAIAgAAx92Hgs8k6D/eP0Bh9e7tPwAAAD/QAAAAAAAAAAH3CQAACAIAAOIDZDiAS+g/izr9OIOV7T8AAAA/7wAAAAAAAAAB+AkAAAgCAABZNr0twGroP3lDNaxRQ+0/AAAAP+8AAAAAAAAAAfkJAAAIAgAAeeVdlZt86D/eDuV3Nv3sPwAAAD//AAAAAAAAAAH6CQAACAIAAC91k2KPgug/nkKOvcbA7D8AAAA//wAAAAAAAAAB+wkAAAgCAAB55V2Vm3zoPy/COkaBf+w/AAAAPw4BAAAAAAAAAfwJAAAIAgAAD8by+rNw6D9MXt0FvUzsPwAAAD8OAQAAAAAAAAH9CQAACAIAAEwjz9JnV+g/IuwEKrgS7D8AAAA/LgEAAAAAAAAB/gkAAAgCAADV8HXdJzjoPyYuKQuJ3es/AAAAPy4BAAAAAAAAAf8JAAAIAgAAzGZMNPoP6D/mYdJQGaHrPwAAAD8uAQAAAAAAAAEACgAACAIAABBN7b3Y4ec/jzv9tz5i6z8AAAA/TQEAAAAAAAABAQoAAAgCAACLB6ZtQK/nP6rXn3d6L+s/AAAAP00BAAAAAAAAAQIKAAAIAgAALPrDNq555z/0Jz/0iwHrPwAAAD9NAQAAAAAAAAEDCgAACAIAAN+IlAyfQuc/bSzbLXPY6j8AAAA/bAEAAAAAAAABBAoAAAgCAACSF2XijwvnP50Baluxwuo/AAAAP2wBAAAAAAAAAQUKAAAIAgAAat6a0YbR5j8T5XMkMLTqPwAAAD9sAQAAAAAAAAEGCgAACAIAAOaYU4HunuY/E+VzJDC06j8AAAA/fAEAAAAAAAABBwoAAAgCAAApf/QKzXDmP1nz7r9wu+o/AAAAP3wBAAAAAAAAAQgKAAAIAgAAWMnihyhE5j/6aWPVXMzqPwAAAD+bAQAAAAAAAAEJCgAACAIAAB30ZWqcC+Y/Jv3NIcrr6j8AAAA/mwEAAAAAAAABCgoAAAgCAAAKV05mFtDlP8RSsMZNF+s/AAAAP6sBAAAAAAAAAQsKAAAIAgAACFbpbhOT5T/vxIiiUlHrPwAAAD+rAQAAAAAAAAEMCgAACAIAAOAcH14KWeU/6YJkwYGG6z8AAAA/ugEAAAAAAAABDQoAAAgCAAClR6JAfiDlP58yxURwtOs/AAAAP7oBAAAAAAAAAQ4KAAAIAgAApUeiQH4g5T+fMsVEcLTrPwAAAD/KAQAAAAAAAAEPCgAACAIAAKVHokB+IOU/nzLFRHC06z8AAAA/ygEAAAAAAAABEAoAAAgCAAClR6JAfiDlP58yxURwtOs/AAAAP8oBAAAAAAAAAREKAAAIAgAANuWc7i9g6z+E9EfPXNLlPwAAAD8AAAAAAAAAAAESCgAACAIAADblnO4vYOs/hPRHz1zS5T8AAAA/DwAAAAAAAAABEwoAAAgCAAB0QnnG40brP1H+JjG2AuY/AAAAPw8AAAAAAAAAARQKAAAIAgAAQPclUoU26z+pJPzJkEHmPwAAAD8fAAAAAAAAAAEVCgAACAIAACJIheqpJOs/cey2Shmn5j8AAAA/HwAAAAAAAAABFgoAAAgCAADu/DF2SxTrP07tXTmkKec/AAAAPz4AAAAAAAAAARcKAAAIAgAA4OlDG/MA6z+ENWwxctDnPwAAAD8+AAAAAAAAAAEYCgAACAIAAMA6o7MX7+o/jcl9bGpy6D8AAAA/PgAAAAAAAAABGQoAAAgCAAD+l3+Ly9XqPyF6hd7jIuk/AAAAP10AAAAAAAAAARoKAAAIAgAAYi3BfIW56j+d0A5y8tDpPwAAAD9dAAAAAAAAAAEbCgAACAIAADRrMrpRlOo/LoEW5GuB6j8AAAA/XQAAAAAAAAABHAoAAAgCAADicD7eF3LqP5N9IZkPLes/AAAAP30AAAAAAAAAAR0KAAAIAgAA4nA+3hdy6j+TfSGZDy3rPwAAAD99AAAAAAAAAAEeCgAACAIAAOJwPt4Xcuo/k30hmQ8t6z8AAAA/fQAAAAAAAAABHwoAAAgCAADicD7eF3LqP5N9IZkPLes/AAAAP30AAAAAAAAAASAKAAAIAgAAHMxQx8Xe6T+8MB7XKWXtPwAAAD8AAAAAAAAAAAEhCgAACAIAABzMUMfF3uk/vDAe1yll7T8AAAA/DwAAAAAAAAABIgoAAAgCAAB42M0GVdfpPxAVz44z2e0/AAAAPw8AAAAAAAAAASMKAAAIAgAAQAS24Mvb6T/0V5pejybuPwAAAD8fAAAAAAAAAAEkCgAACAIAAJiHbm4w6ek/6vTjDFZ27j8AAAA/LwAAAAAAAAABJQoAAAgCAACU/qm8Bf7pP7TdMP5Gwe4/AAAAPy8AAAAAAAAAASYKAAAIAgAACjEDskUd6j9qbP8QzQnvPwAAAD8+AAAAAAAAAAEnCgAACAIAAOyCx0FtSOo/2OxSiBJL7z8AAAA/PgAAAAAAAAABKAoAAAgCAABgLFyFgnzqP4ycswsBee8/AAAAP2wAAAAAAAAAASkKAAAIAgAACqoI7yCs6j+6Lx5YbpjvPwAAAD9sAAAAAAAAAAEqCgAACAIAALQntVi/2+o/WqaSbVqp7z8AAAA/bAAAAAAAAAABKwoAAAgCAACWeXno5gbrP6C0DQmbsO8/AAAAP3sAAAAAAAAAASwKAAAIAgAALltzRQI46z+KWo8qMK7vPwAAAD97AAAAAAAAAAEtCgAACAIAAMY8baIdaes/WqaSbVqp7z8AAAA/mgAAAAAAAAABLgoAAAgCAABeHmf/OJrrP3Qho7wtke8/AAAAP5oAAAAAAAAAAS8KAAAIAgAAnHyozu+96z90QjUtlnbvPwAAAD+aAAAAAAAAAAEwCgAACAIAAAQTT7es3us/eoRZDmdB7z8AAAA/ugAAAAAAAAABMQoAAAgCAACM4Vq5b/zrP8j1ivvg+O4/AAAAP7oAAAAAAAAAATIKAAAIAgAA3ttOlake7D+ISsax2aHuPwAAAD+6AAAAAAAAAAEzCgAACAIAAI7iv7ByOew/NEWDiWdI7j8AAAA/2QAAAAAAAAABNAoAAAgCAAB2vUjyxE/sP94/QGH17u0/AAAAP9kAAAAAAAAAATUKAAAIAgAAvKROc6Ze7D+47vn1WJrtPwAAAD/ZAAAAAAAAAAE2CgAACAIAABQoBwELbOw/7QWtBGhP7T8AAAA/6QAAAAAAAAABNwoAAAgCAADaU+/agXDsP/VoY1ah/+w/AAAAP+kAAAAAAAAAATgKAAAIAgAA2lPv2oFw7D8qgBZlsLTsPwAAAD8IAQAAAAAAAAE5CgAACAIAAO7voecEb+w/6bO/qkB47D8AAAA/CAEAAAAAAAABOgoAAAgCAABK/B4nlGfsPwZQYmp8Rew/AAAAPwgBAAAAAAAAATsKAAAIAgAAzkABgCld7D+sCPtgOSHsPwAAAD8nAQAAAAAAAAE8CgAACAIAAFCF49i+Uuw/aBsSNmH/6z8AAAA/JwEAAAAAAAABPQoAAAgCAAAw1kJx40DsP2o8pKbJ5Os/AAAAPycBAAAAAAAAAT4KAAAIAgAASvu5L5Eq7D/6mr6+G77rPwAAAD9GAQAAAAAAAAE/CgAACAIAAHS84/rBEuw/RutdOy2Q6z8AAAA/RgEAAAAAAAABQAoAAAgCAADEtXLf+PfrPxlY8+6/cOs/AAAAP0YBAAAAAAAAAUEKAAAIAgAABBNPt6ze6z/VagrE507rPwAAAD9WAQAAAAAAAAFCCgAACAIAACzUeILdxus/2IucNFA06z8AAAA/VgEAAAAAAAABQwoAAAgCAABqMVVaka3rP/EGrYMjHOs/AAAAP3UBAAAAAAAAAUQKAAAIAgAA4GJJWM6P6z86NrqPzAjrPwAAAD91AQAAAAAAAAFFCgAACAIAAGgw8GKOcOs/sBnEWEv66j8AAAA/hQEAAAAAAAABRgoAAAgCAADy/ZZtTlHrPyb9zSHK6+o/AAAAP4UBAAAAAAAAAUcKAAAIAgAAZi+La4sz6z/3SNFk9ObqPwAAAD+UAQAAAAAAAAFICgAACAIAANxgf2nIFes/90jRZPTm6j8AAAA/lAEAAAAAAAABSQoAAAgCAAA+9sBagvnqP+DuUoaJ5Oo/AAAAP7QBAAAAAAAAAUoKAAAIAgAA2l8acsXY6j/JlNSnHuLqPwAAAD+0AQAAAAAAAAFLCgAACAIAAChZqVb8veo/szpWybPf6j8AAAA/tAEAAAAAAAABTAoAAAgCAACM7upHtqHqP8mU1Kce4uo/AAAAP9MBAAAAAAAAAU0KAAAIAgAAuK8UE+eJ6j/3SNFk9ObqPwAAAD/TAQAAAAAAAAFOCgAACAIAAC7hCBEkbOo/U7HK3p/w6j8AAAA/0wEAAAAAAAABTwoAAAgCAAB82pf1WlHqP7AZxFhL+uo/AAAAP+MBAAAAAAAAAVAKAAAIAgAA9AuM85cz6j8j3DuxYQbrPwAAAD/jAQAAAAAAAAFRCgAACAIAAEIFG9jOGOo/xFKwxk0X6z8AAAA/AgIAAAAAAAABUgoAAAgCAABcKpKWfALqP6rXn3d6L+s/AAAAPwICAAAAAAAAAVMKAAAIAgAAFEOMFZvz6T+ntg0HEkrrPwAAAD8CAgAAAAAAAAFUCgAACAIAAKwjIXuz5+k/MLJxzSpz6z8AAAA/IQIAAAAAAAABVQoAAAgCAAAwaAPUSN3pP9AHVHKunus/AAAAPyECAAAAAAAAAVYKAAAIAgAAnhAzIFvU6T8O1KosHtvrPwAAAD8hAgAAAAAAAAFXCgAACAIAACBVFXnwyek/f1T+o2Mc7D8AAAA/QAIAAAAAAAABWAoAAAgCAAC2NareCL7pP3bxR1IqbOw/AAAAP0ACAAAAAAAAAVkKAAAIAgAAJt7ZKhu16T/M9op6nMXsPwAAAD9AAgAAAAAAAAFaCgAACAIAAITqVmqqrek/7yY/ddA07T8AAAA/UAIAAAAAAAABWwoAAAgCAAAsZ57cRaDpP0IL8CzaqO0/AAAAP1ACAAAAAAAAAVwKAAAIAgAArquANduV6T9OwJPYOjDuPwAAAD9vAgAAAAAAAAFdCgAACAIAAK6rgDXblek/TsCT2Dow7j8AAAA/bwIAAAAAAAABXgoAAAgCAACuq4A125XpP07Ak9g6MO4/AAAAP28CAAAAAAAAAV8KAAAIAgAArquANduV6T9OwJPYOjDuPwAAAD9vAgAAAAAAAAFgCgAACAIAAMZWjb+qs+g/WWXtxhEJxz8AAAA/AAAAAAAAAAABYQoAAAgCAACmp+xXz6HoPx7rg2bJo8c/AAAAPxMAAAAAAAAAAWIKAAAIAgAApqfsV8+h6D8e64NmyaPHPwAAAD8TAAAAAAAAAAFjCgAACAIAAKan7FfPoeg/HuuDZsmjxz8AAAA/MwAAAAAAAAABZAoAAAgCAACmp+xXz6HoPx7rg2bJo8c/AAAAPzMAAAAAAAAAAWUKAAAIAgAApqfsV8+h6D8e64NmyaPHPwAAAD8zAAAAAAAAAAFmCgAACAIAAGHA5tbtkug/pvawpTjZyD8AAAA/UgAAAAAAAAABZwoAAAgCAAC9zGMWfYvoP/jaYV1CTck/AAAAP1IAAAAAAAAAAWgKAAAIAgAAL3WTYo+C6D8CkAUJo9TJPwAAAD9SAAAAAAAAAAFpCgAACAIAAMRVKMindug/IH6VIgZ5yj8AAAA/YQAAAAAAAAABagoAAAgCAACQCtVTSWboP7INCyQXRMs/AAAAP3EAAAAAAAAAAWsKAAAIAgAAXr+B3+pV6D8k4Ev1g1zMPwAAAD9xAAAAAAAAAAFsCgAACAIAAEAQ4XcPROg/OkqTTEVrzT8AAAA/gQAAAAAAAAABbQoAAAgCAADV8HXdJzjoP1C02qMGes4/AAAAP4EAAAAAAAAAAW4KAAAIAgAARZmlKTov6D8MtiiBHH/PPwAAAD+gAAAAAAAAAAFvCgAACAIAAHxtvU/DKug/DxA47O5G0D8AAAA/oAAAAAAAAAABcAoAAAgCAACPCXBcRinoP+0Q39p5ydA/AAAAP6AAAAAAAAAAAXEKAAAIAgAAjwlwXEYp6D+cXYkML0fRPwAAAD+/AAAAAAAAAAFyCgAACAIAADH98hy3MOg/NXFH0OGn0T8AAAA/vwAAAAAAAAABcwoAAAgCAABjSEaRFUHoP3UcDBrp/tE/AAAAP78AAAAAAAAAAXQKAAAIAgAAl5OZBXRR6D9BJut7Qi/SPwAAAD/PAAAAAAAAAAF1CgAACAIAAG3SbzpDaeg/gxPUphpR0j8AAAA/zwAAAAAAAAABdgoAAAgCAAAJPS5JiYXoP7HH0GPwVdI/AAAAP+4AAAAAAAAAAXcKAAAIAgAAgW+HPsmk6D+djuT17TjSPwAAAD/uAAAAAAAAAAF4CgAACAIAAPih4DMJxOg/dRwMGun+0T8AAAA//gAAAAAAAAABeQoAAAgCAABMnNQPQ+boP/BBOsQ4u9E/AAAAP/4AAAAAAAAAAXoKAAAIAgAA6QaTHokC6T87s2uxsnLRPwAAAD8NAQAAAAAAAAF7CgAACAIAAJgNBDpSHek/0FOqqtUW0T8AAAA/DQEAAAAAAAABfAoAAAgCAACShD+IJzLpP2P06KP4utA/AAAAPy0BAAAAAAAAAX0KAAAIAgAAEEBdL5I86T+CsR3UnG3QPwAAAD8tAQAAAAAAAAF+CgAACAIAACLcDzwVO+k/zSJPwRYl0D8AAAA/LQEAAAAAAAABfwoAAAgCAADKWFeusC3pPwAy4L566c8/AAAAP0wBAAAAAAAAAYAKAAAIAgAArKm2RtUb6T9KYe3KI9bPPwAAAD9MAQAAAAAAAAGBCgAACAIAAA0/+DeP/+g/SmHtyiPWzz8AAAA/TAEAAAAAAAABggoAAAgCAACVDJ9CT+DoP+edXxDqDNA/AAAAP1sBAAAAAAAAAYMKAAAIAgAAeubCjJ656D+zpz5yQz3QPwAAAD9bAQAAAAAAAAGECgAACAIAAIb4S/Dzj+g/8lIDvEqU0D8AAAA/ewEAAAAAAAABhQoAAAgCAABGmgohPWzoP6Kfre3/EdE/AAAAP3sBAAAAAAAAAYYKAAAIAgAAcls07G1U6D+rVFGZYJnRPwAAAD97AQAAAAAAAAGHCgAACAIAAPSfFkUDSug/QSbre0Iv0j8AAAA/mgEAAAAAAAABiAoAAAgCAAC8y/4eek7oPwWsgRv6ydI/AAAAP5oBAAAAAAAAAYkKAAAIAgAAkArVU0lm6D9syR5BBlvTPwAAAD+aAQAAAAAAAAGKCgAACAIAABvZ4FUMhOg/Apu4I+jw0z8AAAA/uQEAAAAAAAABiwoAAAgCAAAb2eBVDIToPwKbuCPo8NM/AAAAP7kBAAAAAAAAAYwKAAAIAgAAG9ngVQyE6D8Cm7gj6PDTPwAAAD+5AQAAAAAAAAGNCgAACAIAABvZ4FUMhOg/Apu4I+jw0z8AAAA/yQEAAAAAAAABjgoAAAgCAAB9h91sUHXlP53tD1oFvuE/AAAAPwAAAAAAAAAAAY8KAAAIAgAAfYfdbFB15T+d7Q9aBb7hPwAAAD8QAAAAAAAAAAGQCgAACAIAAM+B0UiKl+U/ne0PWgW+4T8AAAA/EAAAAAAAAAABkQoAAAgCAABu7I9X0LPlPz9khG/xzuE/AAAAPy0AAAAAAAAAAZIKAAAIAgAA97qbWZPR5T8Oj/VBs+ThPwAAAD8tAAAAAAAAAAGTCgAACAIAAJQlWmjZ7eU/OiJgjiAE4j8AAAA/TAAAAAAAAAABlAoAAAgCAABpZDCdqAXmPyCnTz9NHOI/AAAAP1wAAAAAAAAAAZUKAAAIAgAAP6MG0ncd5j/w0cARDzLiPwAAAD9cAAAAAAAAAAGWCgAACAIAAAFGKvrDNuY/1lawwjtK4j8AAAA/XAAAAAAAAAABlwoAAAgCAADoILM7Fk3mP9U1HlLTZOI/AAAAP2wAAAAAAAAAAZgKAAAIAgAA9TOhlm5g5j8XIwd9q4biPwAAAD9sAAAAAAAAAAGZCgAACAIAAHLvvj3ZauY/nh5rQ8Sv4j8AAAA/iwAAAAAAAAABmgoAAAgCAABy77492WrmP/hl0kwH1OI/AAAAP4sAAAAAAAAAAZsKAAAIAgAA0Ps7fWhj5j9SrTlWSvjiPwAAAD+LAAAAAAAAAAGcCgAACAIAANWEAC+TTuY/w04fPvge4z8AAAA/mwAAAAAAAAABnQoAAAgCAAAT4twGRzXmPwY8CGnQQOM/AAAAP5sAAAAAAAAAAZ4KAAAIAgAA+bsAUZYO5j8DG3b4Z1vjPwAAAD+6AAAAAAAAAAGfCgAACAIAAPAx16do5uU/1EXnyilx4z8AAAA/ugAAAAAAAAABoAoAAAgCAADXC/vxt7/lPy+u4ETVeuM/AAAAP7oAAAAAAAAAAaEKAAAIAgAAlq25IgGc5T8vruBE1XrjPwAAAD/ZAAAAAAAAAAGiCgAACAIAAEazxUbHeeU/GnX01tJd4z8AAAA/2QAAAAAAAAABowoAAAgCAABGs8VGx3nlPxp19NbSXeM/AAAAP9kAAAAAAAAAAaQKAAAIAgAARrPFRsd55T8adfTW0l3jPwAAAD/ZAAAAAAAAAAGlCgAACAIAAEazxUbHeeU/GnX01tJd4z8AAAA/+AAAAAAAAAABpgoAAAgCAAClwKd9Wa/lP9l3QjOkL+I/AAAAPwAAAAAAAAAAAacKAAAIAgAApcCnfVmv5T/Zd0IzpC/iPwAAAD8QAAAAAAAAAAGoCgAACAIAAKXAp31Zr+U/2XdCM6Qv4j8AAAA/EAAAAAAAAAABqQoAAAgCAADjHYRVDZblP/DRwBEPMuI/AAAAPx8AAAAAAAAAAaoKAAAIAgAAZGJmrqKL5T+UaceXYyjiPwAAAD8fAAAAAAAAAAGrCgAACAIAAJw2ftQrh+U/IKdPP00c4j8AAAA/LwAAAAAAAAABrAoAAAgCAACv0jDhroXlP/QT5fLf/OE/AAAAPy8AAAAAAAAAAa0KAAAIAgAAwm7j7TGE5T/i+4r1RcXhPwAAAD9OAAAAAAAAAAGuCgAACAIAAJw2ftQrh+U/5z2v1haQ4T8AAAA/TgAAAAAAAAABrwoAAAgCAAB4/hi7JYrlP0nozDGTZOE/AAAAP04AAAAAAAAAAbAKAAAIAgAAPyoBlZyO5T+pkuqMDznhPwAAAD9eAAAAAAAAAAGxCgAACAIAAPS5NmKQlOU/Z6UBYjcX4T8AAAA/bgAAAAAAAAABsgoAAAgCAACFEQcWfp3lP5d6kI91AeE/AAAAP24AAAAAAAAAAbMKAAAIAgAAOqE843Gj5T+w9aDeSOngPwAAAD+NAAAAAAAAAAG0CgAACAIAAMj4DJdfrOU/+CSu6vHV4D8AAAA/jQAAAAAAAAABtQoAAAgCAABaUN1KTbXlP4ViNpLbyeA/AAAAP40AAAAAAAAAAbYKAAAIAgAAw29I5TTB5T8SoL45xb3gPwAAAD+cAAAAAAAAAAG3CgAACAIAAPe6m1mT0eU/zZFDnoS24D8AAAA/nAAAAAAAAAABuAoAAAgCAADelSSb5eflPxKgvjnFveA/AAAAP7wAAAAAAAAAAbkKAAAIAgAAoDhIwzEB5j+zFjNPsc7gPwAAAD+8AAAAAAAAAAG6CgAACAIAAFE/ud76G+Y/a+clQwji4D8AAAA/vAAAAAAAAAABuwoAAAgCAAAT4twGRzXmP4EgErEK/+A/AAAAP9sAAAAAAAAAAbwKAAAIAgAAU0Ae1v1Y5j8LPQjoiw3hPwAAAD/bAAAAAAAAAAG9CgAACAIAAFNAHtb9WOY/Cz0I6IsN4T8AAAA/2wAAAAAAAAABvgoAAAgCAABTQB7W/VjmPws9COiLDeE/AAAAP/oAAAAAAAAAAb8KAAAIAgAAU0Ae1v1Y5j8LPQjoiw3hPwAAAD/6AAAAAAAAAAHACgAACAIAAMxMLBdtxeo/gVFtmsnw4T8AAAA/AAAAAAAAAAABwQoAAAgCAADMTCwXbcXqP4FRbZrJ8OE/AAAAPw8AAAAAAAAAAcIKAAAIAgAAjO7qR7ah6j9MOrqLujviPwAAAD8PAAAAAAAAAAHDCgAACAIAAKQTYgZki+o/jQYRRip44j8AAAA/LgAAAAAAAAABxAoAAAgCAABOkKl4/33qP87SZwCatOI/AAAAPy4AAAAAAAAAAcUKAAAIAgAA0NSL0ZRz6j/IkEMfyeniPwAAAD8+AAAAAAAAAAHGCgAACAIAABpFVgShbeo/fkCkorcX4z8AAAA/PgAAAAAAAAABxwoAAAgCAABAfbsdp2rqP+/hiYplPuM/AAAAP04AAAAAAAAAAcgKAAAIAgAAQH27Hadq6j/swPcZ/VjjPwAAAD9OAAAAAAAAAAHJCgAACAIAAAapo/cdb+o/vOto7L5u4z8AAAA/bQAAAAAAAAABygoAAAgCAACEZMGeiHnqP9RF58opceM/AAAAP20AAAAAAAAAAcsKAAAIAgAApBNiBmSL6j8B+uOH/3XjPwAAAD9tAAAAAAAAAAHMCgAACAIAAIzu6ke2oeo/Afrjh/914z8AAAA/fQAAAAAAAAABzQoAAAgCAAAGIUQ99sDqP3fd7VB+Z+M/AAAAP30AAAAAAAAAAc4KAAAIAgAA5nIIzR3s6j8DG3b4Z1vjPwAAAD+cAAAAAAAAAAHPCgAACAIAAH5UAio5Hes/YqQB43tK4z8AAAA/nAAAAAAAAAAB0AoAAAgCAABgpsa5YEjrP9iHC6z6O+M/AAAAP5wAAAAAAAAAAdEKAAAIAgAAoAQIiRds6z9OaxV1eS3jPwAAAD+7AAAAAAAAAAHSCgAACAIAADxvxpddiOs/w04fPvge4z8AAAA/uwAAAAAAAAAB0woAAAgCAAA8b8aXXYjrP8NOHz74HuM/AAAAP7sAAAAAAAAAAdQKAAAIAgAAPG/Gl12I6z/DTh8++B7jPwAAAD/LAAAAAAAAAAHVCgAACAIAADxvxpddiOs/w04fPvge4z8AAAA/ywAAAAAAAAAB1goAAAgCAAAs0xOL2onrP+c9r9YWkOE/AAAAPwAAAAAAAAAAAdcKAAAIAgAALNMTi9qJ6z/nPa/WFpDhPwAAAD8QAAAAAAAAAAHYCgAACAIAAK4X9uNvf+s/Do/1QbPk4T8AAAA/EAAAAAAAAAAB2QoAAAgCAAAewCUwgnbrPwcsP/B5NOI/AAAAPxAAAAAAAAAAAdoKAAAIAgAAxjxtoh1p6z/kLObeBLfiPwAAAD8vAAAAAAAAAAHbCgAACAIAAJTxGS6/WOs/1WZ5O5JW4z8AAAA/LwAAAAAAAAAB3AoAAAgCAAAo0q6T10zrPzpjhPA1AuQ/AAAAPy8AAAAAAAAAAd0KAAAIAgAAvrJD+e9A6z/+6BqQ7ZzkPwAAAD8/AAAAAAAAAAHeCgAACAIAAC5bc0UCOOs/8CKu7Ho85T8AAAA/PwAAAAAAAAAB3woAAAgCAAAuW3NFAjjrP/Airux6POU/AAAAP08AAAAAAAAAAeAKAAAIAgAALltzRQI46z/wIq7sejzlPwAAAD9PAAAAAAAAAAHhCgAACAIAAC5bc0UCOOs/8CKu7Ho85T8AAAA/TwAAAAAAAAAB4goAAAgCAADHis35xEjjPw7Uqiwe2+s/AAAAPwAAAAAAAAAAAeMKAAAIAgAAPbzB9wEr4z/FYnk/pCPsPwAAAD8fAAAAAAAAAAHkCgAACAIAAD28wfcBK+M/xWJ5P6Qj7D8AAAA/HwAAAAAAAAAB5QoAAAgCAABPWHQEhSnjP+eSLTrYkuw/AAAAPy8AAAAAAAAAAeYKAAAIAgAAmcg+N5Ej4z+ZAGrc9fXsPwAAAD8+AAAAAAAAAAHnCgAACAIAANGcVl0aH+M/04qctZRn7T8AAAA/PgAAAAAAAAAB6AoAAAgCAADkOAlqnR3jP4b42Feyyu0/AAAAP04AAAAAAAAAAekKAAAIAgAA5DgJap0d4z/0V5pejybuPwAAAD9OAAAAAAAAAAHqCgAACAIAAOQ4CWqdHeM/9FeaXo8m7j8AAAA/XQAAAAAAAAAB6woAAAgCAADkOAlqnR3jP/RXml6PJu4/AAAAP10AAAAAAAAAAewKAAAIAgAA5DgJap0d4z/0V5pejybuPwAAAD98AAAAAAAAAAHtCgAACAIAAFjJ4ocoROY/GolO2H5i7D8AAAA/AAAAAAAAAAAB7goAAAgCAABYyeKHKETmPxqJTth+Yuw/AAAAPx8AAAAAAAAAAe8KAAAIAgAAmSckV99n5j95EtrCklHsPwAAAD8fAAAAAAAAAAHwCgAACAIAABBafUwfh+Y/MwRfJ1JK7D8AAAA/LwAAAAAAAAAB8QoAAAgCAAB28CM13KfmP2K4W+QnT+w/AAAAPy8AAAAAAAAAAfIKAAAIAgAA2obKHZnI5j+/IFVe01jsPwAAAD8+AAAAAAAAAAHzCgAACAIAAIqNOzli4+Y/MuPMtulk7D8AAAA/TgAAAAAAAAAB9AoAAAgCAABxaMR6tPnmPxdovGcWfew/AAAAP04AAAAAAAAAAfUKAAAIAgAAt0/K+5UI5z8soajVGJrsPwAAAD9dAAAAAAAAAAH2CgAACAIAADUL6KIAE+c/P7kC07LR7D8AAAA/XQAAAAAAAAAB9woAAAgCAABZQ028BhDnP5bf12uNEO0/AAAAP30AAAAAAAAAAfgKAAAIAgAAAsCULqIC5z+p9zFpJ0jtPwAAAD99AAAAAAAAAAH5CgAACAIAANB0QbpD8uY/X6eS7BV27T8AAAA/fQAAAAAAAAAB+goAAAgCAADBYVNf697mPyyxcU5vpu0/AAAAP6UAAAAAAAAAAfsKAAAIAgAA2obKHZnI5j/iYNLRXdTtPwAAAD+lAAAAAAAAAAH8CgAACAIAAD0cDA9TrOY/DPQ8Hsvz7T8AAAA/pQAAAAAAAAAB/QoAAAgCAADrIRgzGYrmPyAtKYzNEO4/AAAAP8QAAAAAAAAAAf4KAAAIAgAATrdZJNNt5j84ZhX6zy3uPwAAAD/EAAAAAAAAAAH/CgAACAIAAGXc0OKAV+Y/HusEq/xF7j8AAAA/xAAAAAAAAAABAAsAAAgCAAAzkX1uIkfmP75hecDoVu4/AAAAP9QAAAAAAAAAAQELAAAIAgAAkZ36rbE/5j8yJPEY/2LuPwAAAD/UAAAAAAAAAAECCwAACAIAAJGd+q2xP+Y/vEDnT4Bx7j8AAAA/8wAAAAAAAAABAwsAAAgCAABl3NDigFfmPwJPYuvAeO4/AAAAP/MAAAAAAAAAAQQLAAAIAgAAudbEvrp55j9et1tlbILuPwAAAD/zAAAAAAAAAAEFCwAACAIAAJkoiU7ipOY/6vTjDFZ27j8AAAA/EgEAAAAAAAABBgsAAAgCAAAfbtCeetfmP7xA50+Ace4/AAAAPxIBAAAAAAAAAQcLAAAIAgAAR6ear4MR5z9Ifm/3aWXuPwAAAD8SAQAAAAAAAAEICwAACAIAAKEruDTrW+c/BHD0Wyle7j8AAAA/MgEAAAAAAAABCQsAAAgCAABFIKDsXqDnPzRFg4lnSO4/AAAAPzIBAAAAAAAAAQoLAAAIAgAARSCg7F6g5z80RYOJZ0juPwAAAD8yAQAAAAAAAAELCwAACAIAAEUgoOxeoOc/NEWDiWdI7j8AAAA/MgEAAAAAAAABDAsAAAgCAABFIKDsXqDnPzRFg4lnSO4/AAAAP0EBAAAAAAAAAQ0LAAAIAgAAaj7l6NdS6j9z0LXhwYbsPwAAAD8AAAAAAAAAAAEOCwAACAIAAGo+5ejXUuo/c9C14cGG7D8AAAA/FAAAAAAAAAABDwsAAAgCAABqPuXo11LqP3PQteHBhuw/AAAAPxQAAAAAAAAAARALAAAIAgAAlgB0qwt46j/TWUHM1XXsPwAAAD8UAAAAAAAAAAERCwAACAIAADRrMrpRlOo/ST1LlVRn7D8AAAA/MwAAAAAAAAABEgsAAAgCAAB2yXOJCLjqP78gVV7TWOw/AAAAPzMAAAAAAAAAARMLAAAIAgAAoosCTDzd6j9iuFvkJ0/sPwAAAD9CAAAAAAAAAAEUCwAACAIAAM5NkQ5wAus/HargSOdH7D8AAAA/UgAAAAAAAAABFQsAAAgCAAAy5Df3LCPrPwZQYmp8Rew/AAAAP1IAAAAAAAAAARYLAAAIAgAA5OqoEvY96z8zBF8nUkrsPwAAAD9SAAAAAAAAAAEXCwAACAIAAN5h5GDLUus/Yrhb5CdP7D8AAAA/cQAAAAAAAAABGAsAAAgCAABIgU/7sl7rPwMv0PkTYOw/AAAAP3EAAAAAAAAAARkLAAAIAgAASIFP+7Je6z+kpUQPAHHsPwAAAD9xAAAAAAAAAAEaCwAACAIAAMrFMVRIVOs/ooSynpeL7D8AAAA/kQAAAAAAAAABGwsAAAgCAADk6qgS9j3rP7a9ngyaqOw/AAAAP5EAAAAAAAAAARwLAAAIAgAAIkiF6qkk6z8oX4T0R8/sPwAAAD+RAAAAAAAAAAEdCwAACAIAAHBBFM/gCes/r1roumD47D8AAAA/sAAAAAAAAAABHgsAAAgCAADU1lXAmu3qP/JH0eU4Gu0/AAAAP7AAAAAAAAAAAR8LAAAIAgAAyMNnZULa6j/ZzMCWZTLtPwAAAD+wAAAAAAAAAAEgCwAACAIAAILcYeRgy+o/eUM1rFFD7T8AAAA/vwAAAAAAAAABIQsAAAgCAAC4sHkK6sbqP9arLib9TO0/AAAAP78AAAAAAAAAASILAAAIAgAAuLB5CurG6j8auqnBPVTtPwAAAD/PAAAAAAAAAAEjCwAACAIAALiweQrqxuo/SW6mfhNZ7T8AAAA/3wAAAAAAAAABJAsAAAgCAABEf4UMreTqPzIUKKCoVu0/AAAAP98AAAAAAAAAASULAAAIAgAAGr5bQXz86j9gyCRdflvtPwAAAD/+AAAAAAAAAAEmCwAACAIAALYoGlDCGOs/ptaf+L5i7T8AAAA//gAAAAAAAAABJwsAAAgCAAAav8A4fznrP0hNFA6rc+0/AAAAP/4AAAAAAAAAASgLAAAIAgAAlPEZLr9Y6z/SaQpFLILtPwAAAD8dAQAAAAAAAAEpCwAACAIAAEL4ikmIc+s/z0h41MOc7T8AAAA/HQEAAAAAAAABKgsAAAgCAAAYN2F+V4vrP/vb4iAxvO0/AAAAPx0BAAAAAAAAASsLAAAIAgAAbroZDLyY6z+aMcXFtOftPwAAAD8tAQAAAAAAAAEsCwAACAIAADjmAeYynes/OIenajgT7j8AAAA/LQEAAAAAAAABLQsAAAgCAACU8n4lwpXrPwiRhsyRQ+4/AAAAP0wBAAAAAAAAAS4LAAAIAgAAUAt5pOCG6z94Mmy0P2ruPwAAAD9MAQAAAAAAAAEvCwAACAIAAMY8baIdaes/uB9V3xeM7j8AAAA/TAEAAAAAAAABMAsAAAgCAAAuW3NFAjjrP85YQU0aqe4/AAAAP2sBAAAAAAAAATELAAAIAgAAgt3G22MI6z+cg7If3L7uPwAAAD9rAQAAAAAAAAEyCwAACAIAANpfGnLF2Oo/tN0w/kbB7j8AAAA/awEAAAAAAAABMwsAAAgCAABCfiAVqqfqP0IbuaUwte4/AAAAP4sBAAAAAAAAATQLAAAIAgAABqmj9x1v6j9EPEsWmZruPwAAAD+LAQAAAAAAAAE1CwAACAIAABS7LFtzReo/jGtYIkKH7j8AAAA/iwEAAAAAAAABNgsAAAgCAAAUuyxbc0XqP4xrWCJCh+4/AAAAP6oBAAAAAAAAATcLAAAIAgAAFLssW3NF6j+Ma1giQofuPwAAAD+qAQAAAAAAAAE4CwAACAIAABS7LFtzReo/jGtYIkKH7j8AAAA/qgEAAAAAAAABOQsAAAgCAADo2SNKT9nfPwzFaptQT7Q/AAAAPwAAAAAAAAAAAToLAAAIAgAATHDKMgz63z+uKxY45lOzPwAAAD8fAAAAAAAAAAE7CwAACAIAAExwyjIM+t8/risWOOZTsz8AAAA/HwAAAAAAAAABPAsAAAgCAABMcMoyDPrfP64rFjjmU7M/AAAAPy8AAAAAAAAAAT0LAAAIAgAAsAZxG8ka4D9KP9T7mLSzPwAAAD8vAAAAAAAAAAE+CwAACAIAAIZFR1CYMuA/BBDH7+/Hsz8AAAA/TgAAAAAAAAABPwsAAAgCAADr2+04VVPgP5wjhbOiKLQ/AAAAP04AAAAAAAAAAUALAAAIAgAA4Mlk1f984D+m2ChfA7C0PwAAAD9eAAAAAAAAAAFBCwAACAIAAEVgC768neA/jBv0Ll/9tD8AAAA/bQAAAAAAAAABQgsAAAgCAAAnss9N5MjgP4wb9C5f/bQ/AAAAP20AAAAAAAAAAUMLAAAIAgAAmltkkfn84D+MG/QuX/20PwAAAD99AAAAAAAAAAFECwAACAIAANMw4a6FNeE/tI3MCmQ3tT8AAAA/fQAAAAAAAAABRQsAAAgCAAANBl7MEW7hP5TQl9q/hLU/AAAAP5wAAAAAAAAAAUYLAAAIAgAAkkulHKqg4T8s5FWecuW1PwAAAD+cAAAAAAAAAAFHCwAACAIAAJrVzsXXyOE/nIU7hiAMtj8AAAA/nAAAAAAAAAABSAsAAAgCAADGl12IC+7hP8b3E2IlRrY/AAAAP6wAAAAAAAAAAUkLAAAIAgAAQMq2fUsN4j+sOt8xgZO2PwAAAD+sAAAAAAAAAAFKCwAACAIAAO7QJ5kUKOI/jH2qAd3gtj8AAAA/ywAAAAAAAAABSwsAAAgCAADpR2Pn6TziP4x9qgHd4LY/AAAAP8sAAAAAAAAAAUwLAAAIAgAA91pRQkJQ4j/UrLcNhs22PwAAAD/LAAAAAAAAAAFNCwAACAIAAE7eCdCmXeI/rDrfMYGTtj8AAAA/6gAAAAAAAAABTgsAAAgCAADLmSd3EWjiP1ZWLnp3H7Y/AAAAP+oAAAAAAAAAAU8LAAAIAgAASFVFHnxy4j+U0Jfav4S1PwAAAD/qAAAAAAAAAAFQCwAACAIAAOtIyN7seeI/VPR3p/k7tD8AAAA/+gAAAAAAAAABUQsAAAgCAADGEGPF5nziP/RaI0SPQLM/AAAAP/oAAAAAAAAAAVILAAAIAgAAxhBjxeZ84j/0WiNEj0CzPwAAAD8ZAQAAAAAAAAFTCwAACAIAAMYQY8XmfOI/9FojRI9Asz8AAAA/GQEAAAAAAAABVAsAAAgCAADGEGPF5nziP/RaI0SPQLM/AAAAPxkBAAAAAAAAAVULAAAIAgAAUGUEk8vO4T+KFNATCZWlPwAAAD8AAAAAAAAAAAFWCwAACAIAAFBlBJPLzuE/ihTQEwmVpT8AAAA/IAAAAAAAAAABVwsAAAgCAABQZQSTy87hP4oU0BMJlaU/AAAAPyAAAAAAAAAAAVgLAAAIAgAA2jMQlY7s4T/qD9tJ8XOoPwAAAD8gAAAAAAAAAAFZCwAACAIAANWqS+NjAeI/CHoiobKCqT8AAAA/LwAAAAAAAAABWgsAAAgCAAC8hdQkthfiPy5OsU81oKs/AAAAPy8AAAAAAAAAAVsLAAAIAgAADoDIAPA54j8o+8N2UvysPwAAAD8/AAAAAAAAAAFcCwAACAIAAHMWb+msWuI/BOuhbculrj8AAAA/TwAAAAAAAAABXQsAAAgCAADZrBXSaXviP7QcTT5LFLA/AAAAP08AAAAAAAAAAV4LAAAIAgAAY3sh1CyZ4j9c5a6tXvywPwAAAD9eAAAAAAAAAAFfCwAACAIAANqteslsuOI/tn4DEcn3sT8AAAA/XgAAAAAAAAABYAsAAAgCAABlfIbLL9biPzTVjKTXpbI/AAAAP30AAAAAAAAAAWELAAAIAgAATlcPDYLs4j/ane4T642zPwAAAD99AAAAAAAAAAFiCwAACAIAAICiYoHg/OI/7Ac2a6yctD8AAAA/fQAAAAAAAAABYwsAAAgCAABIzkpbVwHjP3QTY6ob0rU/AAAAP50AAAAAAAAAAWQLAAAIAgAAbAawdF3+4j9swHXROC63PwAAAD+dAAAAAAAAAAFlCwAACAIAABaD9+b48OI/RLBTyLHXuD8AAAA/nQAAAAAAAAABZgsAAAgCAAB3GDnYstTiP3SE4nY09bo/AAAAP7wAAAAAAAAAAWcLAAAIAgAASlaqFX+v4j9i3gfFbq29PwAAAD+8AAAAAAAAAAFoCwAACAIAAKHY/avgf+I/PdWC99ZPwD8AAAA/vAAAAAAAAAABaQsAAAgCAAB5nzOb10XiP+5SiBJLv8E/AAAAP9sAAAAAAAAAAWoLAAAIAgAAeZ8zm9dF4j/uUogSS7/BPwAAAD/bAAAAAAAAAAFrCwAACAIAAHmfM5vXReI/7lKIEku/wT8AAAA/2wAAAAAAAAABbAsAAAgCAAB5nzOb10XiP+5SiBJLv8E/AAAAP+sAAAAAAAAAAW0LAAAIAgAAA1QfgA0Z5T/AfOeUtqBsPwAAAD8AAAAAAAAAAAFuCwAACAIAAGFgnL+cEeU/UCYJg0QxeT8AAAA/HwAAAAAAAAABbwsAAAgCAABhYJy/nBHlP1AmCYNEMXk/AAAAPx8AAAAAAAAAAXALAAAIAgAAYWCcv5wR5T9QJgmDRDF5PwAAAD8vAAAAAAAAAAFxCwAACAIAAEY6wAns6uQ/VMix1xiYkz8AAAA/LwAAAAAAAAABcgsAAAgCAAAoix+iENnkP+xbuGF/W5w/AAAAPz4AAAAAAAAAAXMLAAAIAgAAGXgxR7jF5D+4JPIckOujPwAAAD9OAAAAAAAAAAF0CwAACAIAAA1lQ+xfsuQ/OKGeKBhEqj8AAAA/TgAAAAAAAAABdQsAAAgCAAAjirqqDZzkP27tPzKiJ7A/AAAAP20AAAAAAAAAAXYLAAAIAgAAKRN/XDiH5D9k/AgsPWezPwAAAD9tAAAAAAAAAAF3CwAACAIAAL/zE8JQe+Q/jH2qAd3gtj8AAAA/bQAAAAAAAAABeAsAAAgCAABV1KgnaW/kP9pwJLOBlLo/AAAAP40AAAAAAAAAAXkLAAAIAgAAQzj2GuZw5D9i3gfFbq29PwAAAD+NAAAAAAAAAAF6CwAACAIAANOPxs7TeeQ/FWOqG9IVwD8AAAA/jQAAAAAAAAABewsAAAgCAAAXd8xPtYjkPxaUBQWRB8E/AAAAP5wAAAAAAAAAAXwLAAAIAgAAxX09a36j5D9peLa8mnvBPwAAAD+cAAAAAAAAAAF9CwAACAIAABl4MUe4xeQ/fbGiKp2YwT8AAAA/uwAAAAAAAAABfgsAAAgCAAD8yfXW3/DkPz4G3uCVQcE/AAAAP7sAAAAAAAAAAX8LAAAIAgAA8bdsc4oa5T+RuTOv4MPAPwAAAD+7AAAAAAAAAAGACwAACAIAAOWl4w81ROU//FN8W5/xvz8AAAA/2wAAAAAAAAABgQsAAAgCAAAmBCXf62flP9J/7awc1L0/AAAAP9sAAAAAAAAAAYILAAAIAgAALI5OiBmQ5T/kJche4hu7PwAAAD/bAAAAAAAAAAGDCwAACAIAAH+IQmRTsuU/9MuiEKhjuD8AAAA/6gAAAAAAAAABhAsAAAgCAACx05XYscLlP7xCcLbEvrU/AAAAP+oAAAAAAAAAAYULAAAIAgAAjJswv6vF5T+64LnjRtuzPwAAAD8KAQAAAAAAAAGGCwAACAIAAOqnrf46vuU/7KV/mC65sj8AAAA/CgEAAAAAAAABhwsAAAgCAAClwKd9Wa/lP25P9gQgC7I/AAAAPxkBAAAAAAAAAYgLAAAIAgAAz4HRSIqX5T+ODCs1xL2xPwAAAD8ZAQAAAAAAAAGJCwAACAIAADIXEzpEe+U/KiDp+HYesj8AAAA/KQEAAAAAAAABigsAAAgCAADgHB9eClnlP8zoSmiKBrM/AAAAPykBAAAAAAAAAYsLAAAIAgAAs1qQm9Yz5T+m2ChfA7C0PwAAAD9IAQAAAAAAAAGMCwAACAIAADooN6aWFOU/HNzEGS+6tj8AAAA/SAEAAAAAAAABjQsAAAgCAACdvXiXUPjkP4zfYNRaxLg/AAAAP0gBAAAAAAAAAY4LAAAIAgAAEu9slY3a5D9Ux61GkEK7PwAAAD9nAQAAAAAAAAGPCwAACAIAAC0U5FM7xOQ/jFDgoHPnvT8AAAA/ZwEAAAAAAAABkAsAAAgCAACuWMas0LnkP/WldestY8A/AAAAP2cBAAAAAAAAAZELAAAIAgAA5ize0lm15D82gpUe9KvBPwAAAD+HAQAAAAAAAAGSCwAACAIAAGTo+3nEv+Q/pVTW72DEwj8AAAA/hwEAAAAAAAABkwsAAAgCAADPB2cUrMvkPzfkS/Fxj8M/AAAAP4cBAAAAAAAAAZQLAAAIAgAAyX6iYoHg5D92jxA7eebDPwAAAD+WAQAAAAAAAAGVCwAACAIAAMl+omKB4OQ/do8QO3nmwz8AAAA/lgEAAAAAAAABlgsAAAgCAADJfqJigeDkP3aPEDt55sM/AAAAP5YBAAAAAAAAAZcLAAAIAgAAyX6iYoHg5D92jxA7eebDPwAAAD+1AQAAAAAAAAGYCwAACAIAAB9u0J561+Y/NAt9p3Tlkz8AAAA/AAAAAAAAAAABmQsAAAgCAAAfbtCeetfmPzQLfad05ZM/AAAAPxAAAAAAAAAAAZoLAAAIAgAAH27QnnrX5j80C32ndOWTPwAAAD8QAAAAAAAAAAGbCwAACAIAAB9u0J561+Y/NAt9p3Tlkz8AAAA/IAAAAAAAAAABnAsAAAgCAAAfbtCeetfmPzQLfad05ZM/AAAAPyAAAAAAAAAAAZ0LAAAIAgAAH27QnnrX5j80C32ndOWTPwAAAD8gAAAAAAAAAAGeCwAACAIAALrXKba9tuY/+AGTE0WjmT8AAAA/LwAAAAAAAAABnwsAAAgCAABQuL4b1qrmP/RyEuBdxp4/AAAAP04AAAAAAAAAAaALAAAIAgAA0vygdGug5j8ar32GX6ehPwAAAD9OAAAAAAAAAAGhCwAACAIAAFZBg80AluY/mme97Os4pD8AAAA/TgAAAAAAAAABogsAAAgCAADrIRgzGYrmP/hiyCLUF6c/AAAAP14AAAAAAAAAAaMLAAAIAgAAW8pHfyuB5j94GwiJYKmpPwAAAD9uAAAAAAAAAAGkCwAACAIAAG1m+ouuf+Y/FJF8H5Htqz8AAAA/bgAAAAAAAAABpQsAAAgCAABJLpVyqILmP1giQP63va0/AAAAP40AAAAAAAAAAaYLAAAIAgAA6yEYMxmK5j/IcDgNg0CvPwAAAD+NAAAAAAAAAAGnCwAACAIAAPg0Bo5xneY/tBxNPksUsD8AAAA/jQAAAAAAAAABqAsAAAgCAACoO3epOrjmPyS+Mib5OrA/AAAAP50AAAAAAAAAAakLAAAIAgAADdIdkvfY5j8kvjIm+TqwPwAAAD+dAAAAAAAAAAGqCwAACAIAAEwwX2Gu/OY/MnPW0VnCsD8AAAA/vAAAAAAAAAABqwsAAAgCAABCHtb9WCbnP8yGlJUMI7E/AAAAP7wAAAAAAAAAAawLAAAIAgAANgxNmgNQ5z+ODCs1xL2xPwAAAD+8AAAAAAAAAAGtCwAACAIAAIoGQXY9cuc/msHO4CRFsj8AAAA/2wAAAAAAAAABrgsAAAgCAAAT1Ux4AJDnP6Z2coyFzLI/AAAAP9sAAAAAAAAAAa8LAAAIAgAAsj8Lh0as5z/kUpK/SxW0PwAAAD/bAAAAAAAAAAGwCwAACAIAAPUmEQgou+c/BHJ9wm2rtT8AAAA/+gAAAAAAAAABsQsAAAgCAACrtkbVG8HnP3p1GX2Ztbc/AAAAP/oAAAAAAAAAAbILAAAIAgAA5Ipe+6S85z/Mu4AHIQ26PwAAAD/6AAAAAAAAAAGzCwAACAIAAGXPQFQ6suc/0h032p7wuz8AAAA/GgEAAAAAAAABtAsAAAgCAAC3yM84cZfnP9J/7awc1L0/AAAAPxoBAAAAAAAAAbULAAAIAgAAigZBdj1y5z88zuW751a/PwAAAD8aAQAAAAAAAAG2CwAACAIAAN+IlAyfQuc/FWOqG9IVwD8AAAA/OQEAAAAAAAABtwsAAAgCAAB+e7LVDA3nP5o9fHGCWcA/AAAAPzkBAAAAAAAAAbgLAAAIAgAAr8WgUmjg5j+aPXxxglnAPwAAAD85AQAAAAAAAAG5CwAACAIAAM1z3MJAteY/KZyWidQywD8AAAA/SAEAAAAAAAABugsAAAgCAADrIRgzGYrmP9Tho3+at78/AAAAP0gBAAAAAAAAAbsLAAAIAgAAmSckV99n5j+UBYRM1G6+PwAAAD9oAQAAAAAAAAG8CwAACAIAAEUtMHulReY/bDH1nVFRvD8AAAA/aAEAAAAAAAABvQsAAAgCAAD0MjyfayPmPyrzHpgNJbk/AAAAP2gBAAAAAAAAAb4LAAAIAgAA9DI8n2sj5j8q8x6YDSW5PwAAAD+GAQAAAAAAAAG/CwAACAIAAPQyPJ9rI+Y/KvMemA0luT8AAAA/hgEAAAAAAAABwAsAAAgCAAD0MjyfayPmPyrzHpgNJbk/AAAAP4YBAAAAAAAAAcELAAAIAgAAefLtI+Ih5z/0chLgXcaePwAAAD8AAAAAAAAAAAHCCwAACAIAAHny7SPiIec/9HIS4F3Gnj8AAAA/HwAAAAAAAAABwwsAAAgCAAB58u0j4iHnP/RyEuBdxp4/AAAAPx8AAAAAAAAAAcQLAAAIAgAAO5URTC475z8UMEcQAnmePwAAAD8fAAAAAAAAAAHFCwAACAIAAP83NXR6VOc/MO17QKYrnj8AAAA/LgAAAAAAAAABxgsAAAgCAABjzttcN3XnP3Bn5aDukJ0/AAAAPy4AAAAAAAAAAccLAAAIAgAAfPS3Euib5z/sW7hhf1ucPwAAAD9OAAAAAAAAAAHICwAACAIAADsOF4kJyuc/mMr0gliLmj8AAAA/XQAAAAAAAAAByQsAAAgCAAAdYNsYMfXnP/gBkxNFo5k/AAAAP10AAAAAAAAAAcoLAAAIAgAASiJq22Qa6D8Uv8dD6VWZPwAAAD9dAAAAAAAAAAHLCwAACAIAANBnsSv9TOg/FL/HQ+lVmT8AAAA/bQAAAAAAAAABzAsAAAgCAADQZ7Er/UzoPxS/x0PpVZk/AAAAP20AAAAAAAAAAc0LAAAIAgAA0GexK/1M6D8Uv8dD6VWZPwAAAD+MAAAAAAAAAAHOCwAACAIAANBnsSv9TOg/FL/HQ+lVmT8AAAA/jAAAAAAAAAABzwsAAAgCAACuqhs+2FjpP9AxNsKzZno/AAAAPwAAAAAAAAAAAdALAAAIAgAArqobPthY6T/QMTbCs2Z6PwAAAD8QAAAAAAAAAAHRCwAACAIAAK6qGz7YWOk/0DE2wrNmej8AAAA/EAAAAAAAAAAB0gsAAAgCAAAw7/2WbU7pP/A/KPUmuo4/AAAAPy8AAAAAAAAAAdMLAAAIAgAAZsMVvfZJ6T+YWXW2P2iVPwAAAD8vAAAAAAAAAAHUCwAACAIAAMTPkvyFQuk/tPiofxVhnz8AAAA/LwAAAAAAAAAB1QsAAAgCAABasCdinjbpP974gMsSCaY/AAAAP1wAAAAAAAAAAdYLAAAIAgAAKGXU7T8m6T8o+8N2UvysPwAAAD9cAAAAAAAAAAHXCwAACAIAAM/hG2DbGOk/ZJpSWb+DsT8AAAA/XAAAAAAAAAAB2AsAAAgCAACL+hXf+QnpPyyCn8v0AbQ/AAAAP2wAAAAAAAAAAdkLAAAIAgAAMnddUZX86D/yaew9KoC2PwAAAD9sAAAAAAAAAAHaCwAACAIAALW7P6oq8ug/PPuvHFFQuD8AAAA/iwAAAAAAAAAB2wsAAAgCAADuj1fQs+3oP8QG3VvAhbk/AAAAP4sAAAAAAAAAAdwLAAAIAgAAEsi86bnq6D+GjHP7dyC6PwAAAD+bAAAAAAAAAAHdCwAACAIAACVkb/Y86eg/hoxz+3cguj8AAAA/mwAAAAAAAAAB3gsAAAgCAAAALArdNuzoP4aMc/t3ILo/AAAAP5sAAAAAAAAAAd8LAAAIAgAAoh+Nnafz6D+GjHP7dyC6PwAAAD+qAAAAAAAAAAHgCwAACAIAANZq4BEGBOk/HD577KyduD8AAAA/ygAAAAAAAAAB4QsAAAgCAADP4Rtg2xjpPzJGDHHwyLc/AAAAP8oAAAAAAAAAAeILAAAIAgAAWrAnYp426T9swHXROC63PwAAAD/KAAAAAAAAAAHjCwAACAIAAAq3mH1nUek/PJn5SdNstj8AAAA/2QAAAAAAAAAB5AsAAAgCAACUhaR/Km/pP1ZWLnp3H7Y/AAAAP9kAAAAAAAAAAeULAAAIAgAARIwVm/OJ6T+8QnC2xL61PwAAAD/4AAAAAAAAAAHmCwAACAIAAKoivIOwquk/JC+y8hFetT8AAAA/+AAAAAAAAAAB5wsAAAgCAAAOuWJsbcvpP9JKATsI6rQ/AAAAP/gAAAAAAAAAAegLAAAIAgAAck8JVSrs6T9eqRtTWsO0PwAAAD8YAQAAAAAAAAHpCwAACAIAAP4dFVftCeo/7Ac2a6yctD8AAAA/GAEAAAAAAAAB6gsAAAgCAADAwDh/OSPqPwzFaptQT7Q/AAAAPxgBAAAAAAAAAesLAAAIAgAAqJvBwIs56j+64LnjRtuzPwAAAD8nAQAAAAAAAAHsCwAACAIAAGo+5ejXUuo/zOhKaIoGsz8AAAA/JwEAAAAAAAAB7QsAAAgCAABqPuXo11LqP8zoSmiKBrM/AAAAP0cBAAAAAAAAAe4LAAAIAgAAaj7l6NdS6j/M6EpoigazPwAAAD9HAQAAAAAAAAHvCwAACAIAAGo+5ejXUuo/zOhKaIoGsz8AAAA/RwEAAAAAAAAB8AsAAAgCAAAYRPEMnjDqP1hQiyIQJps/AAAAPwAAAAAAAAAAAfELAAAIAgAAGETxDJ4w6j9YUIsiECabPwAAAD8PAAAAAAAAAAHyCwAACAIAABhE8QyeMOo/WFCLIhAmmz8AAAA/DwAAAAAAAAAB8wsAAAgCAAAYRPEMnjDqP1hQiyIQJps/AAAAPy8AAAAAAAAAAfQLAAAIAgAAHs21vsgb6j/aNBQmF0KiPwAAAD8vAAAAAAAAAAH1CwAACAIAAHrZMv5XFOo/yo45dFH6pD8AAAA/LwAAAAAAAAAB9gsAAAgCAADGSf0wZA7qPwh6IqGygqk/AAAAPz4AAAAAAAAAAfcLAAAIAgAAJFZ6cPMG6j+oswPd3o2vPwAAAD9OAAAAAAAAAAH4CwAACAIAAKSaXMmI/Ok/Is37H5R6sz8AAAA/TgAAAAAAAAAB+QsAAAgCAAACp9kIGPXpP/wekOmKB7c/AAAAP14AAAAAAAAAAfoLAAAIAgAAck8JVSrs6T9KEgqbL7u6PwAAAD9eAAAAAAAAAAH7CwAACAIAAOL3OKE84+k/TtZ2QCuCvj8AAAA/fQAAAAAAAAAB/AsAAAgCAABmPBv60djpP3L8/n48EcE/AAAAP30AAAAAAAAAAf0LAAAIAgAAsKzlLN7S6T+x2B6yAlrCPwAAAD99AAAAAAAAAAH+CwAACAIAACBVFXnwyek/iZehv7wRwz8AAAA/nAAAAAAAAAAB/wsAAAgCAACS/UTFAsHpP2rabI8YX8M/AAAAP5wAAAAAAAAAAQAMAAAIAgAAkv1ExQLB6T9q2myPGF/DPwAAAD+cAAAAAAAAAAEBDAAACAIAAJL9RMUCwek/atpsjxhfwz8AAAA/nAAAAAAAAAABAgwAAAgCAACS/UTFAsHpP2rabI8YX8M/AAAAP6wAAAAAAAAAAQMMAAAIAgAA8HcBoiwd7D/0kBNHLICUPwAAAD8AAAAAAAAAAAEEDAAACAIAAPB3AaIsHew/9JATRyyAlD8AAAA/EAAAAAAAAAABBQwAAAgCAADwdwGiLB3sP/SQE0csgJQ/AAAAPxAAAAAAAAAAAQYMAAAIAgAAhliWB0UR7D8ar32GX6ehPwAAAD8vAAAAAAAAAAEHDAAACAIAAPYAxlNXCOw/2qWT8i9lpz8AAAA/LwAAAAAAAAABCAwAAAgCAACgfQ3G8vrrPzhlC84TC64/AAAAPz4AAAAAAAAAAQkMAAAIAgAAWJYHRRHs6z8WGFh0M/OyPwAAAD8+AAAAAAAAAAEKDAAACAIAAEyDGeq42Os/vqQmiUKitz8AAAA/TgAAAAAAAAABCwwAAAgCAABAcCuPYMXrP9zS2oX/d7w/AAAAP04AAAAAAAAAAQwMAAAIAgAAMF09NAiy6z/NM50PKSnAPwAAAD9tAAAAAAAAAAENDAAACAIAABKunMwsoOs/7lKIEku/wT8AAAA/bQAAAAAAAAABDgwAAAgCAACojjEyRZTrP0vs3HW1usI/AAAAP20AAAAAAAAAAQ8MAAAIAgAAUAt5pOCG6z9BaJSzEyXDPwAAAD99AAAAAAAAAAEQDAAACAIAAFALeaTghus/QWiUsxMlwz8AAAA/fQAAAAAAAAABEQwAAAgCAABQC3mk4IbrP0FolLMTJcM/AAAAP30AAAAAAAAAARIMAAAIAgAAUAt5pOCG6z9BaJSzEyXDPwAAAD+cAAAAAAAAAAETDAAACAIAADJQraXBDO0/yo45dFH6pD8AAAA/AAAAAAAAAAABFAwAAAgCAAAyUK2lwQztP8qOOXRR+qQ/AAAAPx8AAAAAAAAAARUMAAAIAgAAMlCtpcEM7T/Kjjl0UfqkPwAAAD8fAAAAAAAAAAEWDAAACAIAADJQraXBDO0/yo45dFH6pD8AAAA/HwAAAAAAAAABFwwAAAgCAADiVh7BiiftP4pQY24NzqE/AAAAPy4AAAAAAAAAARgMAAAIAgAApPlB6dZA7T+oDZiesYChPwAAAD8uAAAAAAAAAAEZDAAACAIAAFQAswSgW+0/OGyytgNaoT8AAAA/TgAAAAAAAAABGgwAAAgCAAAEByQgaXbtP7p33/Vyj6I/AAAAP04AAAAAAAAAARsMAAAIAgAA7OGsYbuM7T+4JPIckOujPwAAAD9OAAAAAAAAAAEcDAAACAIAAPj0mrwToO0/pn4Xa8qjpj8AAAA/XQAAAAAAAAABHQwAAAgCAACc6B19hKftP7ysy2eHeas/AAAAP20AAAAAAAAAAR4MAAAIAgAA+PSavBOg7T98ouPdAq+wPwAAAD9tAAAAAAAAAAEfDAAACAIAAEjuKaFKhe0/5FKSv0sVtD8AAAA/jAAAAAAAAAABIAwAAAgCAAAuyE3rmV7tP6Ln8Vie77c/AAAAP4wAAAAAAAAAASEMAAAIAgAAKD4kQmw27T+mq17+mba7PwAAAD+MAAAAAAAAAAEiDAAACAIAAObf4nK1Eu0/6uk0BN7ivj8AAAA/nAAAAAAAAAABIwwAAAgCAACCSTyK+PHsP2ZHW9PbicA/AAAAP5wAAAAAAAAAASQMAAAIAgAA7GdCLd3A7D+up8PIQ2jBPwAAAD+7AAAAAAAAAAElDAAACAIAAByyMKo4lOw/XvRt+vjlwT8AAAA/uwAAAAAAAAABJgwAAAgCAABemNEzF2bsP7pcZ3Sk78E/AAAAP7sAAAAAAAAAAScMAAAIAgAA5mV4PtdG7D9Ju4GM9sjBPwAAAD/aAAAAAAAAAAEoDAAACAIAANpSiuN+M+w/99bQ1OxUwT8AAAA/2gAAAAAAAAABKQwAAAgCAAD+iu/8hDDsP5G5M6/gw8A/AAAAP9oAAAAAAAAAASoMAAAIAgAAfEYNpO867D8VY6ob0hXAPwAAAD/6AAAAAAAAAAErDAAACAIAALykTnOmXuw/pLon+DT2vj8AAAA/+gAAAAAAAAABLAwAAAgCAACMWmD2SovsP0Ih05TK+r0/AAAAP/oAAAAAAAAAAS0MAAAIAgAA2MuPIFrC7D8O+lYNZTm9PwAAAD8JAQAAAAAAAAEuDAAACAIAAKiBoaP+7uw/BEWzYQSyvD8AAAA/CQEAAAAAAAABLwwAAAgCAADCp31ZrxXtP2wx9Z1RUbw/AAAAPygBAAAAAAAAATAMAAAIAgAAKD4kQmw27T80CnkW7I+7PwAAAD8oAQAAAAAAAAExDAAACAIAAGicZREjWu0/pqte/pm2uz8AAAA/OAEAAAAAAAABMgwAAAgCAACAwkHH04DtP9IdN9qe8Ls/AAAAPzgBAAAAAAAAATMMAAAIAgAA+PSavBOg7T8iAuiRqGS8PwAAAD9IAQAAAAAAAAE0DAAACAIAAKj7C9jcuu0/vBWmVVvFvD8AAAA/SAEAAAAAAAABNQwAAAgCAAD69f+zFt3tP/I8It3Ahr0/AAAAP1cBAAAAAAAAATYMAAAIAgAA+vX/sxbd7T/yPCLdwIa9PwAAAD9XAQAAAAAAAAE3DAAACAIAAPr1/7MW3e0/8jwi3cCGvT8AAAA/VwEAAAAAAAABOAwAAAgCAAD69f+zFt3tP/I8It3Ahr0/AAAAP3cBAAAAAAAAATkMAAAIAgAALru9XFO57j8MXJCtfAOjPwAAAD8AAAAAAAAAAAE6DAAACAIAAC67vVxTue4/DFyQrXwDoz8AAAA/HwAAAAAAAAABOwwAAAgCAAAuu71cU7nuPwxckK18A6M/AAAAPx8AAAAAAAAAATwMAAAIAgAASOGZEgTg7j8ar32GX6ehPwAAAD8fAAAAAAAAAAE9DAAACAIAANSvpRTH/e4/eOYbF0y/oD8AAAA/LwAAAAAAAAABPgwAAAgCAADaOc+99CXvP9S13a+5E58/AAAAPy8AAAAAAAAAAT8MAAAIAgAAzidGWp9P7z8UMEcQAnmePwAAAD9OAAAAAAAAAAFADAAACAIAALJ5CurGeu8/FDBHEAJ5nj8AAAA/TgAAAAAAAAABQQwAAAgCAADy10u5fZ7vPxwCa19CS6A/AAAAP14AAAAAAAAAAUIMAAAIAgAAfKZXu0C87z8ar32GX6ehPwAAAD9eAAAAAAAAAAFDDAAACAIAAOjFwlUoyO8/2OEmTTSeoz8AAAA/bQAAAAAAAAABRAwAAAgCAADAjV08IsvvP2xXm+Nk4qU/AAAAP20AAAAAAAAAAUUMAAAIAgAAMjaNiDTC7z/qD9tJ8XOoPwAAAD+MAAAAAAAAAAFGDAAACAIAAEhbBEfiq+8/TAvmf9lSqz8AAAA/jAAAAAAAAAABRwwAAAgCAADAjPhEH47vP6wG8bXBMa4/AAAAP4wAAAAAAAAAAUgMAAAIAgAA3jo0tfdi7z8GAf71VIiwPwAAAD+sAAAAAAAAAAFJDAAACAIAAPzobyXQN+8/jgwrNcS9sT8AAAA/rAAAAAAAAAABSgwAAAgCAAA+zxCvrgnvPzTVjKTXpbI/AAAAP6wAAAAAAAAAAUsMAAAIAgAA2DhqxvHo7j/0WiNEj0CzPwAAAD/LAAAAAAAAAAFMDAAACAIAAN7BLngc1O4/Is37H5R6sz8AAAA/ywAAAAAAAAABTQwAAAgCAABgBhHRscnuP9qd7hPrjbM/AAAAP8sAAAAAAAAAAU4MAAAIAgAAcqLD3TTI7j9k/AgsPWezPwAAAD/bAAAAAAAAAAFPDAAACAIAAHKiw900yO4/9FojRI9Asz8AAAA/2wAAAAAAAAABUAwAAAgCAAA2RecFgeHuP4S5PVzhGbM/AAAAP/oAAAAAAAAAAVEMAAAIAgAA1K+lFMf97j+mdnKMhcyyPwAAAD/6AAAAAAAAAAFSDAAACAIAADhGTP2DHu8/NNWMpNelsj8AAAA/+gAAAAAAAAABUwwAAAgCAACMQEDZvUDvP3wEmrCAkrI/AAAAPxkBAAAAAAAAAVQMAAAIAgAApmYcj25n7z98BJqwgJKyPwAAAD8ZAQAAAAAAAAFVDAAACAIAAPZgEGuoie8/XEdlgNzfsj8AAAA/GQEAAAAAAAABVgwAAAgCAAAkI58t3K7vP5Ru4QdCobM/AAAAPzgBAAAAAAAAAVcMAAAIAgAA1CkQSaXJ7z+m2ChfA7C0PwAAAD84AQAAAAAAAAFYDAAACAIAAM6gS5d63u8/dBNjqhvStT8AAAA/OAEAAAAAAAABWQwAAAgCAABMXGk+5ejvP4x9qgHd4LY/AAAAP0gBAAAAAAAAAVoMAAAIAgAA7k/s/lXw7z/MWco0oym4PwAAAD9IAQAAAAAAAAFbDAAACAIAABSIURhc7e8/NKjCQ26suT8AAAA/ZwEAAAAAAAABXAwAAAgCAACEMIFkbuTvP5z2ulI5L7s/AAAAP2cBAAAAAAAAAV0MAAAIAgAAGhEWyobY7z+Uo815Vou8PwAAAD9nAQAAAAAAAAFeDAAACAIAADI2jYg0wu8/jFDgoHPnvT8AAAA/hgEAAAAAAAABXwwAAAgCAADMn+afd6HvPzIZQhCHz74/AAAAP4YBAAAAAAAAAWAMAAAIAgAA2LFvA8137z9kQL6X7JC/PwAAAD+GAQAAAAAAAAFhDAAACAIAAByYEI2rSe8/FWOqG9IVwD8AAAA/pgEAAAAAAAABYgwAAAgCAABwGmQjDRrvPz3VgvfWT8A/AAAAP6YBAAAAAAAAAWMMAAAIAgAAxpy3uW7q7j/1pXXrLWPAPwAAAD+mAQAAAAAAAAFkDAAACAIAAAqDWENNvO4//FN8W5/xvz8AAAA/xQEAAAAAAAABZQwAAAgCAADKJBd0lpjuP8osANQ5ML8/AAAAP8UBAAAAAAAAAWYMAAAIAgAAeCojmFx27j9sk6twzzS+PwAAAD/FAQAAAAAAAAFnDAAACAIAAHgqI5hcdu4/bJOrcM80vj8AAAA/1QEAAAAAAAABaAwAAAgCAAB4KiOYXHbuP2yTq3DPNL4/AAAAP9UBAAAAAAAAAWkMAAAIAgAAeCojmFx27j9sk6twzzS+PwAAAD/VAQAAAAAAAAs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01980|recordLength=401999|start=0|end=401980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JgAAACbAAAABwMAAAAAAQAAAAAB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DWgFBAAAAAtQZW5TdHJva2VWMQQAAAAKQXR0cmlidXRlcwVUcmFjZQlTdGFydFRpbWUEVHlwZQQEAAQPUGVuQXR0cmlidXRlc1YxAgAAAApJbmtUcmFjZVYxAgAAABAMQWN0aW9uVHlwZVYxAgAAAAIAAAAJnAAAAAmdAAAA1QsAAAAAAAAFYv///wxBY3Rpb25UeXBlVjEBAAAAB3ZhbHVlX18ACAIAAAAAAAAAAQUAAAAEAAAACZ8AAAAJoAAAAKoOAAAAAAAAAV////9i////AAAAAAEGAAAABAAAAAmiAAAACaMAAAB/EQAAAAAAAAFc////Yv///wAAAAABBwAAAAQAAAAJpQAAAAmmAAAAxRIAAAAAAAABWf///2L///8AAAAAAQgAAAAEAAAACagAAAAJqQAAAEQVAAAAAAAAAVb///9i////AAAAAAEJAAAABAAAAAmrAAAACawAAADJHwAAAAAAAAFT////Yv///wAAAAABCgAAAAQAAAAJrgAAAAmvAAAAZyIAAAAAAAABUP///2L///8AAAAAAQsAAAAEAAAACbEAAAAJsgAAAMckAAAAAAAAAU3///9i////AAAAAAEMAAAABAAAAAm0AAAACbUAAABtLQAAAAAAAAFK////Yv///wAAAAABDQAAAAQAAAAJtwAAAAm4AAAAeDAAAAAAAAABR////2L///8AAAAAAQ4AAAAEAAAACboAAAAJuwAAAL8xAAAAAAAAAUT///9i////AAAAAAEPAAAABAAAAAm9AAAACb4AAAC8NAAAAAAAAAFB////Yv///wAAAAABEAAAAAQAAAAJwAAAAAnBAAAAMTYAAAAAAAABPv///2L///8AAAAAAREAAAAEAAAACcMAAAAJxAAAAFw5AAAAAAAAATv///9i////AAAAAAESAAAABAAAAAnGAAAACccAAACqOgAAAAAAAAE4////Yv///wAAAAABEwAAAAQAAAAJyQAAAAnKAAAAWT0AAAAAAAABNf///2L///8AAAAAARQAAAAEAAAACcwAAAAJzQAAAH8+AAAAAAAAATL///9i////AAAAAAEVAAAABAAAAAnPAAAACdAAAAC7QQAAAAAAAAEv////Yv///wAAAAABFgAAAAQAAAAJ0gAAAAnTAAAAL0MAAAAAAAABLP///2L///8AAAAAARcAAAAEAAAACdUAAAAJ1gAAAMhMAAAAAAAAASn///9i////AAAAAAEYAAAABAAAAAnYAAAACdkAAACgUAAAAAAAAAEm////Yv///wAAAAABGQAAAAQAAAAJ2wAAAAncAAAAo1IAAAAAAAABI////2L///8AAAAAARoAAAAEAAAACd4AAAAJ3wAAAG5VAAAAAAAAASD///9i////AAAAAAEbAAAABAAAAAnhAAAACeIAAAAjVwAAAAAAAAEd////Yv///wAAAAABHAAAAAQAAAAJ5AAAAAnlAAAA0VkAAAAAAAABGv///2L///8AAAAAAR0AAAAEAAAACecAAAAJ6AAAAONbAAAAAAAAARf///9i////AAAAAAEeAAAABAAAAAnqAAAACesAAABTXwAAAAAAAAEU////Yv///wAAAAABHwAAAAQAAAAJ7QAAAAnuAAAAWHoAAAAAAAABEf///2L///8AAAAAASAAAAAEAAAACfAAAAAJ8QAAAJx+AAAAAAAAAQ7///9i////AAAAAAEhAAAABAAAAAnzAAAACfQAAAA6gQAAAAAAAAEL////Yv///wAAAAABIgAAAAQAAAAJ9gAAAAn3AAAA74IAAAAAAAABCP///2L///8AAAAAASMAAAAEAAAACfkAAAAJ+gAAAMOEAAAAAAAAAQX///9i////AAAAAAEkAAAABAAAAAn8AAAACf0AAACfhwAAAAAAAAEC////Yv///wAAAAABJQAAAAQAAAAJ/wAAAAkAAQAAEIoAAAAAAAAB//7//2L///8AAAAAASYAAAAEAAAACQIBAAAJAwEAAOKMAAAAAAAAAfz+//9i////AAAAAAEnAAAABAAAAAkFAQAACQYBAACcIQEAAAAAAAH5/v//Yv///wAAAAABKAAAAAQAAAAJCAEAAAkJAQAA4SUBAAAAAAAB9v7//2L///8AAAAAASkAAAAEAAAACQsBAAAJDAEAADMqAQAAAAAAAfP+//9i////AAAAAAEqAAAABAAAAAkOAQAACQ8BAABlLwEAAAAAAAHw/v//Yv///wAAAAABKwAAAAQAAAAJEQEAAAkSAQAARTQBAAAAAAAB7f7//2L///8AAAAAASwAAAAEAAAACRQBAAAJFQEAAAk2AQAAAAAAAer+//9i////AAAAAAEtAAAABAAAAAkXAQAACRgBAAABOAEAAAAAAAHn/v//Yv///wAAAAABLgAAAAQAAAAJGgEAAAkbAQAAhzkBAAAAAAAB5P7//2L///8AAAAAAS8AAAAEAAAACR0BAAAJHgEAAKg7AQAAAAAAAeH+//9i////AAAAAAEwAAAABAAAAAkgAQAACSEBAACMPQEAAAAAAAHe/v//Yv///wAAAAABMQAAAAQAAAAJIwEAAAkkAQAAk0gBAAAAAAAB2/7//2L///8AAAAAATIAAAAEAAAACSYBAAAJJwEAAJliAQAAAAAAAdj+//9i////AAAAAAEzAAAABAAAAAkpAQAACSoBAACMZAEAAAAAAAHV/v//Yv///wAAAAABNAAAAAQAAAAJLAEAAAktAQAAuWoBAAAAAAAB0v7//2L///8AAAAAATUAAAAEAAAACS8BAAAJMAEAAHNwAQAAAAAAAc/+//9i////AAAAAAE2AAAABAAAAAkyAQAACTMBAACGcgEAAAAAAAHM/v//Yv///wAAAAABNwAAAAQAAAAJNQEAAAk2AQAAJHUBAAAAAAAByf7//2L///8AAAAAATgAAAAEAAAACTgBAAAJOQEAAJrDAQAAAAAAAcb+//9i////AAAAAAE5AAAABAAAAAk7AQAACTwBAACsxQEAAAAAAAHD/v//Yv///wAAAAABOgAAAAQAAAAJPgEAAAk/AQAAc8kBAAAAAAABwP7//2L///8AAAAAATsAAAAEAAAACUEBAAAJQgEAAEXLAQAAAAAAAb3+//9i////AAAAAAE8AAAABAAAAAlEAQAACUUBAACzzwEAAAAAAAG6/v//Yv///wAAAAABPQAAAAQAAAAJRwEAAAlIAQAAI9IBAAAAAAABt/7//2L///8AAAAAAT4AAAAEAAAACUoBAAAJSwEAAGDXAQAAAAAAAbT+//9i////AAAAAAE/AAAABAAAAAlNAQAACU4BAABH2wEAAAAAAAGx/v//Yv///wAAAAABQAAAAAQAAAAJUAEAAAlRAQAA+yECAAAAAAABrv7//2L///8AAAAAAUEAAAAEAAAACVMBAAAJVAEAAIskAgAAAAAAAav+//9i////AAAAAAFCAAAABAAAAAlWAQAACVcBAAC0JwIAAAAAAAGo/v//Yv///wAAAAABQwAAAAQAAAAJWQEAAAlaAQAAyysCAAAAAAABpf7//2L///8AAAAAAUQAAAAEAAAACVwBAAAJXQEAAGEtAgAAAAAAAaL+//9i////AAAAAAFFAAAABAAAAAlfAQAACWABAADCLwIAAAAAAAGf/v//Yv///wAAAAABRgAAAAQAAAAJYgEAAAljAQAAtjECAAAAAAABnP7//2L///8AAAAAAUcAAAAEAAAACWUBAAAJZgEAANI6AgAAAAAAAZn+//9i////AAAAAAFIAAAABAAAAAloAQAACWkBAABYaAIAAAAAAAGW/v//Yv///wAAAAABSQAAAAQAAAAJawEAAAlsAQAA4HMCAAAAAAABk/7//2L///8AAAAAAUoAAAAEAAAACW4BAAAJbwEAAPp2AgAAAAAAAZD+//9i////AAAAAAFLAAAABAAAAAlxAQAACXIBAABXfgIAAAAAAAGN/v//Yv///wAAAAABTAAAAAQAAAAJdAEAAAl1AQAA84YCAAAAAAABiv7//2L///8AAAAAAU0AAAAEAAAACXcBAAAJeAEAAKqPAgAAAAAAAYf+//9i////AAAAAAFOAAAABAAAAAl6AQAACXsBAABJkgIAAAAAAAGE/v//Yv///wAAAAABTwAAAAQAAAAJfQEAAAl+AQAAS5QCAAAAAAABgf7//2L///8AAAAAAVAAAAAEAAAACYABAAAJgQEAAK6YAgAAAAAAAX7+//9i////AAAAAAFRAAAABAAAAAmDAQAACYQBAACfqgIAAAAAAAF7/v//Yv///wAAAAABUgAAAAQAAAAJhgEAAAmHAQAA16sCAAAAAAABeP7//2L///8AAAAAAVMAAAAEAAAACYkBAAAJigEAAJytAgAAAAAAAXX+//9i////AAAAAAFUAAAABAAAAAmMAQAACY0BAAASvgIAAAAAAAFy/v//Yv///wAAAAABVQAAAAQAAAAJjwEAAAmQAQAA3L8CAAAAAAABb/7//2L///8AAAAAAVYAAAAEAAAACZIBAAAJkwEAAAXDAgAAAAAAAWz+//9i////AAAAAAFXAAAABAAAAAmVAQAACZYBAAC0xQIAAAAAAAFp/v//Yv///wAAAAABWAAAAAQAAAAJmAEAAAmZAQAAYAcDAAAAAAABZv7//2L///8AAAAAAVkAAAAEAAAACZsBAAAJnAEAADQJAwAAAAAAAWP+//9i////AAAAAAFaAAAABAAAAAmeAQAACZ8BAABYDgMAAAAAAAFg/v//Yv///wAAAAABWwAAAAQAAAAJoQEAAAmiAQAAWhADAAAAAAABXf7//2L///8AAAAAAVwAAAAEAAAACaQBAAAJpQEAAPgSAwAAAAAAAVr+//9i////AAAAAAFdAAAABAAAAAmnAQAACagBAAB+FAMAAAAAAAFX/v//Yv///wAAAAABXgAAAAQAAAAJqgEAAAmrAQAApRYDAAAAAAABVP7//2L///8AAAAAAV8AAAAEAAAACa0BAAAJrgEAAK9KAwAAAAAAAVH+//9i////AAAAAAFgAAAABAAAAAmwAQAACbEBAAAPTQMAAAAAAAFO/v//Yv///wAAAAABYQAAAAQAAAAJswEAAAm0AQAAi1IDAAAAAAABS/7//2L///8AAAAAAWIAAAAEAAAACbYBAAAJtwEAAHZWAwAAAAAAAUj+//9i////AAAAAAFjAAAABAAAAAm5AQAACboBAACkXgMAAAAAAAFF/v//Yv///wAAAAABZAAAAAQAAAAJvAEAAAm9AQAAlWUDAAAAAAABQv7//2L///8AAAAAAWUAAAAEAAAACb8BAAAJwAEAALdnAwAAAAAAAT/+//9i////AAAAAAFmAAAABAAAAAnCAQAACcMBAADnaQMAAAAAAAE8/v//Yv///wAAAAABZwAAAAQAAAAJxQEAAAnGAQAAzaYDAAAAAAABOf7//2L///8AAAAAAWgAAAAEAAAACcgBAAAJyQEAAOmoAwAAAAAAATb+//9i////AAAAAAFpAAAABAAAAAnLAQAACcwBAABiswMAAAAAAAEz/v//Yv///wAAAAABagAAAAQAAAAJzgEAAAnPAQAAELYDAAAAAAABMP7//2L///8AAAAAAWsAAAAEAAAACdEBAAAJ0gEAAIG4AwAAAAAAAS3+//9i////AAAAAAFsAAAABAAAAAnUAQAACdUBAAAKvwMAAAAAAAEq/v//Yv///wAAAAABbQAAAAQAAAAJ1wEAAAnYAQAADsEDAAAAAAABJ/7//2L///8AAAAAAW4AAAAEAAAACdoBAAAJ2wEAAMbCAwAAAAAAAST+//9i////AAAAAAFvAAAABAAAAAndAQAACd4BAADf8wMAAAAAAAEh/v//Yv///wAAAAABcAAAAAQAAAAJ4AEAAAnhAQAA5vUDAAAAAAABHv7//2L///8AAAAAAXEAAAAEAAAACeMBAAAJ5AEAAHf6AwAAAAAAARv+//9i////AAAAAAFyAAAABAAAAAnmAQAACecBAACh/gMAAAAAAAEY/v//Yv///wAAAAABcwAAAAQAAAAJ6QEAAAnqAQAAlAAEAAAAAAABFf7//2L///8AAAAAAXQAAAAEAAAACewBAAAJ7QEAAGcDBAAAAAAAARL+//9i////AAAAAAF1AAAABAAAAAnvAQAACfABAABKBQQAAAAAAAEP/v//Yv///wAAAAABdgAAAAQAAAAJ8gEAAAnzAQAAx0EEAAAAAAABDP7//2L///8AAAAAAXcAAAAEAAAACfUBAAAJ9gEAAMlDBAAAAAAAAQn+//9i////AAAAAAF4AAAABAAAAAn4AQAACfkBAAD9RwQAAAAAAAEG/v//Yv///wAAAAABeQAAAAQAAAAJ+wEAAAn8AQAAkE4EAAAAAAABA/7//2L///8AAAAAAXoAAAAEAAAACf4BAAAJ/wEAAINQBAAAAAAAAQD+//9i////AAAAAAF7AAAABAAAAAkBAgAACQICAABlUwQAAAAAAAH9/f//Yv///wAAAAABfAAAAAQAAAAJBAIAAAkFAgAAbIUEAAAAAAAB+v3//2L///8AAAAAAX0AAAAEAAAACQcCAAAJCAIAAI+KBAAAAAAAAff9//9i////AAAAAAF+AAAABAAAAAkKAgAACQsCAABhjAQAAAAAAAH0/f//Yv///wAAAAABfwAAAAQAAAAJDQIAAAkOAgAAa5UEAAAAAAAB8f3//2L///8AAAAAAYAAAAAEAAAACRACAAAJEQIAAOeWBAAAAAAAAe79//9i////AAAAAAGBAAAABAAAAAkTAgAACRQCAACbmAQAAAAAAAHr/f//Yv///wAAAAABggAAAAQAAAAJFgIAAAkXAgAAEpoEAAAAAAAB6P3//2L///8AAAAAAYMAAAAEAAAACRkCAAAJGgIAAOWbBAAAAAAAAeX9//9i////AAAAAAGEAAAABAAAAAkcAgAACR0CAACKtAQAAAAAAAHi/f//Yv///wAAAAABhQAAAAQAAAAJHwIAAAkgAgAAS9gEAAAAAAAB3/3//2L///8AAAAAAYYAAAAEAAAACSICAAAJIwIAAPznBAAAAAAAAdz9//9i////AAAAAAGHAAAABAAAAAklAgAACSYCAAA17AQAAAAAAAHZ/f//Yv///wAAAAABiAAAAAQAAAAJKAIAAAkpAgAANfUEAAAAAAAB1v3//2L///8AAAAAAYkAAAAEAAAACSsCAAAJLAIAAOn2BAAAAAAAAdP9//9i////AAAAAAGKAAAABAAAAAkuAgAACS8CAADr+AQAAAAAAAHQ/f//Yv///wAAAAABiwAAAAQAAAAJMQIAAAkyAgAAxPoEAAAAAAABzf3//2L///8AAAAAAYwAAAAEAAAACTQCAAAJNQIAAET8BAAAAAAAAcr9//9i////AAAAAAGNAAAABAAAAAk3AgAACTgCAAA2FgUAAAAAAAHH/f//Yv///wAAAAABjgAAAAQAAAAJOgIAAAk7AgAA5RcFAAAAAAABxP3//2L///8AAAAAAY8AAAAEAAAACT0CAAAJPgIAAGQaBQAAAAAAAcH9//9i////AAAAAAGQAAAABAAAAAlAAgAACUECAADVSQUAAAAAAAG+/f//Yv///wAAAAABkQAAAAQAAAAJQwIAAAlEAgAAiksFAAAAAAABu/3//2L///8AAAAAAZIAAAAEAAAACUYCAAAJRwIAABlOBQAAAAAAAbj9//9i////AAAAAAGTAAAABAAAAAlJAgAACUoCAABdxgUAAAAAAAG1/f//Yv///wAAAAABlAAAAAQAAAAJTAIAAAlNAgAAndgFAAAAAAABsv3//2L///8AAAAAAZUAAAAEAAAACU8CAAAJUAIAAKzkBQAAAAAAAa/9//9i////AAAAAAGWAAAABAAAAAlSAgAACVMCAACo5wUAAAAAAAGs/f//Yv///wAAAAABlwAAAAQAAAAJVQIAAAlWAgAAFekFAAAAAAABqf3//2L///8AAAAAAZgAAAAEAAAACVgCAAAJWQIAALjqBQAAAAAAAab9//9i////AAAAAAGZAAAABAAAAAlbAgAACVwCAABt7AUAAAAAAAGj/f//Yv///wAAAAABmgAAAAQAAAAJXgIAAAlfAgAAN+4FAAAAAAABoP3//2L///8AAAAAAZsAAAAEAAAACWECAAAJYgIAAN0IBgAAAAAAAZ39//9i////AAAAAAWcAAAAD1BlbkF0dHJpYnV0ZXNWMQoAAAAHX2NvbG9yQQdfY29sb3JSB19jb2xvckcHX2NvbG9yQgpGaXRUb0N1cnZlBkhlaWdodA5JZ25vcmVQcmVzc3VyZQ1Jc0hpZ2hsaWdodGVyBVNoYXBlBVdpZHRoAAAAAAAAAAAEAAICAgIBBgEBDEJydXNoU2hhcGVWMQIAAAAGAgAAAP8AAAAAAAAAAAAACEAAAAWc/f//DEJydXNoU2hhcGVWMQEAAAAHdmFsdWVfXwAIAgAAAAEAAAAAAAAAAAAIQAWdAAAACklua1RyYWNlVjEDAAAADUxpc3RgMStfaXRlbXMMTGlzdGAxK19zaXplD0xpc3RgMStfdmVyc2lvbgQAABhTaGFyZWQuSW5raW5nLklua1BvaW50W10CAAAACAgCAAAACWUCAAAsAAAALAAAAAGfAAAAnAAAAP8AAAAAAAAAAAAACEAAAAGa/f//nP3//wEAAAAAAAAAAAAIQAGgAAAAnQAAAAlnAgAAMQAAADEAAAABogAAAJwAAAD/AAAAAAAAAAAAAAhAAAABmP3//5z9//8BAAAAAAAAAAAACEABowAAAJ0AAAAJaQIAAAwAAAAMAAAAAaUAAACcAAAA/wAAAAAAAAAAAAAIQAAAAZb9//+c/f//AQAAAAAAAAAAAAhAAaYAAACdAAAACWsCAAAfAAAAHwAAAAGoAAAAnAAAAP8AAAAAAAAAAAAACEAAAAGU/f//nP3//wEAAAAAAAAAAAAIQAGpAAAAnQAAAAltAgAAFAAAABQAAAABqwAAAJwAAAD/AAAAAAAAAAAAAAhAAAABkv3//5z9//8BAAAAAAAAAAAACEABrAAAAJ0AAAAJbwIAAAoAAAAKAAAAAa4AAACcAAAA/wAAAAAAAAAAAAAIQAAAAZD9//+c/f//AQAAAAAAAAAAAAhAAa8AAACdAAAACXECAAAkAAAAJAAAAAGxAAAAnAAAAP8AAAAAAAAAAAAACEAAAAGO/f//nP3//wEAAAAAAAAAAAAIQAGyAAAAnQAAAAlzAgAAMgAAADIAAAABtAAAAJwAAAD/AAAAAAAAAAAAAAhAAAABjP3//5z9//8BAAAAAAAAAAAACEABtQAAAJ0AAAAJdQIAAC4AAAAuAAAAAbcAAACcAAAA/wAAAAAAAAAAAAAIQAAAAYr9//+c/f//AQAAAAAAAAAAAAhAAbgAAACdAAAACXcCAAAPAAAADwAAAAG6AAAAnAAAAP8AAAAAAAAAAAAACEAAAAGI/f//nP3//wEAAAAAAAAAAAAIQAG7AAAAnQAAAAl5AgAAMgAAADIAAAABvQAAAJwAAAD/AAAAAAAAAAAAAAhAAAABhv3//5z9//8BAAAAAAAAAAAACEABvgAAAJ0AAAAJewIAABIAAAASAAAAAcAAAACcAAAA/wAAAAAAAAAAAAAIQAAAAYT9//+c/f//AQAAAAAAAAAAAAhAAcEAAACdAAAACX0CAAAsAAAALAAAAAHDAAAAnAAAAP8AAAAAAAAAAAAACEAAAAGC/f//nP3//wEAAAAAAAAAAAAIQAHEAAAAnQAAAAl/AgAAEQAAABEAAAABxgAAAJwAAAD/AAAAAAAAAAAAAAhAAAABgP3//5z9//8BAAAAAAAAAAAACEABxwAAAJ0AAAAJgQIAADAAAAAwAAAAAckAAACcAAAA/wAAAAAAAAAAAAAIQAAAAX79//+c/f//AQAAAAAAAAAAAAhAAcoAAACdAAAACYMCAAAPAAAADwAAAAHMAAAAnAAAAP8AAAAAAAAAAAAACEAAAAF8/f//nP3//wEAAAAAAAAAAAAIQAHNAAAAnQAAAAmFAgAAOQAAADkAAAABzwAAAJwAAAD/AAAAAAAAAAAAAAhAAAABev3//5z9//8BAAAAAAAAAAAACEAB0AAAAJ0AAAAJhwIAAA8AAAAPAAAAAdIAAACcAAAA/wAAAAAAAAAAAAAIQAAAAXj9//+c/f//AQAAAAAAAAAAAAhAAdMAAACdAAAACYkCAABDAAAAQwAAAAHVAAAAnAAAAP8AAAAAAAAAAAAACEAAAAF2/f//nP3//wEAAAAAAAAAAAAIQAHWAAAAnQAAAAmLAgAALgAAAC4AAAAB2AAAAJwAAAD/AAAAAAAAAAAAAAhAAAABdP3//5z9//8BAAAAAAAAAAAACEAB2QAAAJ0AAAAJjQIAACcAAAAnAAAAAdsAAACcAAAA/wAAAAAAAAAAAAAIQAAAAXL9//+c/f//AQAAAAAAAAAAAAhAAdwAAACdAAAACY8CAAANAAAADQAAAAHeAAAAnAAAAP8AAAAAAAAAAAAACEAAAAFw/f//nP3//wEAAAAAAAAAAAAIQAHfAAAAnQAAAAmRAgAAHAAAABwAAAAB4QAAAJwAAAD/AAAAAAAAAAAAAAhAAAABbv3//5z9//8BAAAAAAAAAAAACEAB4gAAAJ0AAAAJkwIAAA4AAAAOAAAAAeQAAACcAAAA/wAAAAAAAAAAAAAIQAAAAWz9//+c/f//AQAAAAAAAAAAAAhAAeUAAACdAAAACZUCAAAPAAAADwAAAAHnAAAAnAAAAP8AAAAAAAAAAAAACEAAAAFq/f//nP3//wEAAAAAAAAAAAAIQAHoAAAAnQAAAAmXAgAAJAAAACQAAAAB6gAAAJwAAAD/AAAAAAAAAAAAAAhAAAABaP3//5z9//8BAAAAAAAAAAAACEAB6wAAAJ0AAAAJmQIAADMAAAAzAAAAAe0AAACcAAAA/wAAAAAAAAAAAAAIQAAAAWb9//+c/f//AQAAAAAAAAAAAAhAAe4AAACdAAAACZsCAAAvAAAALwAAAAHwAAAAnAAAAP8AAAAAAAAAAAAACEAAAAFk/f//nP3//wEAAAAAAAAAAAAIQAHxAAAAnQAAAAmdAgAAMAAAADAAAAAB8wAAAJwAAAD/AAAAAAAAAAAAAAhAAAABYv3//5z9//8BAAAAAAAAAAAACEAB9AAAAJ0AAAAJnwIAABEAAAARAAAAAfYAAACcAAAA/wAAAAAAAAAAAAAIQAAAAWD9//+c/f//AQAAAAAAAAAAAAhAAfcAAACdAAAACaECAAAfAAAAHwAAAAH5AAAAnAAAAP8AAAAAAAAAAAAACEAAAAFe/f//nP3//wEAAAAAAAAAAAAIQAH6AAAAnQAAAAmjAgAAEQAAABEAAAAB/AAAAJwAAAD/AAAAAAAAAAAAAAhAAAABXP3//5z9//8BAAAAAAAAAAAACEAB/QAAAJ0AAAAJpQIAAA8AAAAPAAAAAf8AAACcAAAA/wAAAAAAAAAAAAAIQAAAAVr9//+c/f//AQAAAAAAAAAAAAhAAQABAACdAAAACacCAAAoAAAAKAAAAAECAQAAnAAAAP8AAAAAAAAAAAAACEAAAAFY/f//nP3//wEAAAAAAAAAAAAIQAEDAQAAnQAAAAmpAgAAPQAAAD0AAAABBQEAAJwAAAD/AAAAAAAAAAAAAAhAAAABVv3//5z9//8BAAAAAAAAAAAACEABBgEAAJ0AAAAJqwIAAAgAAAAIAAAAAQgBAACcAAAA/wAAAAAAAAAAAAAIQAAAAVT9//+c/f//AQAAAAAAAAAAAAhAAQkBAACdAAAACa0CAAACAAAAAgAAAAELAQAAnAAAAP8AAAAAAAAAAAAACEAAAAFS/f//nP3//wEAAAAAAAAAAAAIQAEMAQAAnQAAAAmvAgAACAAAAAgAAAABDgEAAJwAAAD/AAAAAAAAAAAAAAhAAAABUP3//5z9//8BAAAAAAAAAAAACEABDwEAAJ0AAAAJsQIAAEYAAABGAAAAAREBAACcAAAA/wAAAAAAAAAAAAAIQAAAAU79//+c/f//AQAAAAAAAAAAAAhAARIBAACdAAAACbMCAAAkAAAAJAAAAAEUAQAAnAAAAP8AAAAAAAAAAAAACEAAAAFM/f//nP3//wEAAAAAAAAAAAAIQAEVAQAAnQAAAAm1AgAAEAAAABAAAAABFwEAAJwAAAD/AAAAAAAAAAAAAAhAAAABSv3//5z9//8BAAAAAAAAAAAACEABGAEAAJ0AAAAJtwIAABwAAAAcAAAAARoBAACcAAAA/wAAAAAAAAAAAAAIQAAAAUj9//+c/f//AQAAAAAAAAAAAAhAARsBAACdAAAACbkCAAASAAAAEgAAAAEdAQAAnAAAAP8AAAAAAAAAAAAACEAAAAFG/f//nP3//wEAAAAAAAAAAAAIQAEeAQAAnQAAAAm7AgAADwAAAA8AAAABIAEAAJwAAAD/AAAAAAAAAAAAAAhAAAABRP3//5z9//8BAAAAAAAAAAAACEABIQEAAJ0AAAAJvQIAACAAAAAgAAAAASMBAACcAAAA//8AAAAAAAAAAAAIQAAAAUL9//+c/f//AQAAAAAAAAAAAAhAASQBAACdAAAACb8CAAA1AAAANQAAAAEmAQAAnAAAAP//AAAAAAAAAAAACEAAAAFA/f//nP3//wEAAAAAAAAAAAAIQAEnAQAAnQAAAAnBAgAAFAAAABQAAAABKQEAAJwAAAD//wAAAAAAAAAAAAhAAAABPv3//5z9//8BAAAAAAAAAAAACEABKgEAAJ0AAAAJwwIAABcAAAAXAAAAASwBAACcAAAA//8AAAAAAAAAAAAIQAAAATz9//+c/f//AQAAAAAAAAAAAAhAAS0BAACdAAAACcUCAAAzAAAAMwAAAAEvAQAAnAAAAP//AAAAAAAAAAAACEAAAAE6/f//nP3//wEAAAAAAAAAAAAIQAEwAQAAnQAAAAnHAgAAGQAAABkAAAABMgEAAJwAAAD//wAAAAAAAAAAAAhAAAABOP3//5z9//8BAAAAAAAAAAAACEABMwEAAJ0AAAAJyQIAABUAAAAVAAAAATUBAACcAAAA//8AAAAAAAAAAAAIQAAAATb9//+c/f//AQAAAAAAAAAAAAhAATYBAACdAAAACcsCAAAuAAAALgAAAAE4AQAAnAAAAP//AAAAAAAAAAAACEAAAAE0/f//nP3//wEAAAAAAAAAAAAIQAE5AQAAnQAAAAnNAgAAFgAAABYAAAABOwEAAJwAAAD//wAAAAAAAAAAAAhAAAABMv3//5z9//8BAAAAAAAAAAAACEABPAEAAJ0AAAAJzwIAAB0AAAAdAAAAAT4BAACcAAAA//8AAAAAAAAAAAAIQAAAATD9//+c/f//AQAAAAAAAAAAAAhAAT8BAACdAAAACdECAAAZAAAAGQAAAAFBAQAAnAAAAP//AAAAAAAAAAAACEAAAAEu/f//nP3//wEAAAAAAAAAAAAIQAFCAQAAnQAAAAnTAgAAFQAAABUAAAABRAEAAJwAAAD//wAAAAAAAAAAAAhAAAABLP3//5z9//8BAAAAAAAAAAAACEABRQEAAJ0AAAAJ1QIAAC0AAAAtAAAAAUcBAACcAAAA//8AAAAAAAAAAAAIQAAAASr9//+c/f//AQAAAAAAAAAAAAhAAUgBAACdAAAACdcCAAAQAAAAEAAAAAFKAQAAnAAAAP//AAAAAAAAAAAACEAAAAEo/f//nP3//wEAAAAAAAAAAAAIQAFLAQAAnQAAAAnZAgAAQAAAAEAAAAABTQEAAJwAAAD//wAAAAAAAAAAAAhAAAABJv3//5z9//8BAAAAAAAAAAAACEABTgEAAJ0AAAAJ2wIAABUAAAAVAAAAAVABAACcAAAA/wAAAAAAAAAAAAAIQAAAAST9//+c/f//AQAAAAAAAAAAAAhAAVEBAACdAAAACd0CAAArAAAAKwAAAAFTAQAAnAAAAP8AAAAAAAAAAAAACEAAAAEi/f//nP3//wEAAAAAAAAAAAAIQAFUAQAAnQAAAAnfAgAADAAAAAwAAAABVgEAAJwAAAD/AAAAAAAAAAAAAAhAAAABIP3//5z9//8BAAAAAAAAAAAACEABVwEAAJ0AAAAJ4QIAADQAAAA0AAAAAVkBAACcAAAA/wAAAAAAAAAAAAAIQAAAAR79//+c/f//AQAAAAAAAAAAAAhAAVoBAACdAAAACeMCAAAeAAAAHgAAAAFcAQAAnAAAAP8AAAAAAAAAAAAACEAAAAEc/f//nP3//wEAAAAAAAAAAAAIQAFdAQAAnQAAAAnlAgAAEgAAABIAAAABXwEAAJwAAAD/AAAAAAAAAAAAAAhAAAABGv3//5z9//8BAAAAAAAAAAAACEABYAEAAJ0AAAAJ5wIAAA4AAAAOAAAAAWIBAACcAAAA/wAAAAAAAAAAAAAIQAAAARj9//+c/f//AQAAAAAAAAAAAAhAAWMBAACdAAAACekCAABPAAAATwAAAAFlAQAAnAAAAP//AAAAAAAAAAAACEAAAAEW/f//nP3//wEAAAAAAAAAAAAIQAFmAQAAnQAAAAnrAgAANAAAADQAAAABaAEAAJwAAAD//wAAAAAAAAAAAAhAAAABFP3//5z9//8BAAAAAAAAAAAACEABaQEAAJ0AAAAJ7QIAAAwAAAAMAAAAAWsBAACcAAAA//8AAAAAAAAAAAAIQAAAARL9//+c/f//AQAAAAAAAAAAAAhAAWwBAACdAAAACe8CAAAuAAAALgAAAAFuAQAAnAAAAP//AAAAAAAAAAAACEAAAAEQ/f//nP3//wEAAAAAAAAAAAAIQAFvAQAAnQAAAAnxAgAAEgAAABIAAAABcQEAAJwAAAD//wAAAAAAAAAAAAhAAAABDv3//5z9//8BAAAAAAAAAAAACEABcgEAAJ0AAAAJ8wIAADAAAAAwAAAAAXQBAACcAAAA/wAAAAAAAAAAAAAIQAAAAQz9//+c/f//AQAAAAAAAAAAAAhAAXUBAACdAAAACfUCAAAtAAAALQAAAAF3AQAAnAAAAP8AAAAAAAAAAAAACEAAAAEK/f//nP3//wEAAAAAAAAAAAAIQAF4AQAAnQAAAAn3AgAALQAAAC0AAAABegEAAJwAAAD/AAAAAAAAAAAAAAhAAAABCP3//5z9//8BAAAAAAAAAAAACEABewEAAJ0AAAAJ+QIAACAAAAAgAAAAAX0BAACcAAAA/wAAAAAAAAAAAAAIQAAAAQb9//+c/f//AQAAAAAAAAAAAAhAAX4BAACdAAAACfsCAAASAAAAEgAAAAGAAQAAnAAAAP8AAAAAAAAAAAAACEAAAAEE/f//nP3//wEAAAAAAAAAAAAIQAGBAQAAnQAAAAn9AgAAFAAAABQAAAABgwEAAJwAAAD/AAAAAAAAAAAAAAhAAAABAv3//5z9//8BAAAAAAAAAAAACEABhAEAAJ0AAAAJ/wIAABAAAAAQAAAAAYYBAACcAAAA/wAAAAAAAAAAAAAIQAAAAQD9//+c/f//AQAAAAAAAAAAAAhAAYcBAACdAAAACQEDAAATAAAAEwAAAAGJAQAAnAAAAP8AAAAAAAAAAAAACEAAAAH+/P//nP3//wEAAAAAAAAAAAAIQAGKAQAAnQAAAAkDAwAAOQAAADkAAAABjAEAAJwAAAD//wAAAAAAAAAAAAhAAAAB/Pz//5z9//8BAAAAAAAAAAAACEABjQEAAJ0AAAAJBQMAABgAAAAYAAAAAY8BAACcAAAA//8AAAAAAAAAAAAIQAAAAfr8//+c/f//AQAAAAAAAAAAAAhAAZABAACdAAAACQcDAAATAAAAEwAAAAGSAQAAnAAAAP//AAAAAAAAAAAACEAAAAH4/P//nP3//wEAAAAAAAAAAAAIQAGTAQAAnQAAAAkJAwAALgAAAC4AAAABlQEAAJwAAAD//wAAAAAAAAAAAAhAAAAB9vz//5z9//8BAAAAAAAAAAAACEABlgEAAJ0AAAAJCwMAAA0AAAANAAAAAZgBAACcAAAA//8AAAAAAAAAAAAIQAAAAfT8//+c/f//AQAAAAAAAAAAAAhAAZkBAACdAAAACQ0DAAAXAAAAFwAAAAGbAQAAnAAAAP//AAAAAAAAAAAACEAAAAHy/P//nP3//wEAAAAAAAAAAAAIQAGcAQAAnQAAAAkPAwAAHgAAAB4AAAABngEAAJwAAAD//wAAAAAAAAAAAAhAAAAB8Pz//5z9//8BAAAAAAAAAAAACEABnwEAAJ0AAAAJEQMAABwAAAAcAAAAAaEBAACcAAAA//8AAAAAAAAAAAAIQAAAAe78//+c/f//AQAAAAAAAAAAAAhAAaIBAACdAAAACRMDAAANAAAADQAAAAGkAQAAnAAAAP//AAAAAAAAAAAACEAAAAHs/P//nP3//wEAAAAAAAAAAAAIQAGlAQAAnQAAAAkVAwAAGAAAABgAAAABpwEAAJwAAAD//wAAAAAAAAAAAAhAAAAB6vz//5z9//8BAAAAAAAAAAAACEABqAEAAJ0AAAAJFwMAABUAAAAVAAAAAaoBAACcAAAA//8AAAAAAAAAAAAIQAAAAej8//+c/f//AQAAAAAAAAAAAAhAAasBAACdAAAACRkDAAAvAAAALwAAAAGtAQAAnAAAAP8AAAAAAAAAAAAACEAAAAHm/P//nP3//wEAAAAAAAAAAAAIQAGuAQAAnQAAAAkbAwAAHwAAAB8AAAABsAEAAJwAAAD/AAAAAAAAAAAAAAhAAAAB5Pz//5z9//8BAAAAAAAAAAAACEABsQEAAJ0AAAAJHQMAABQAAAAUAAAAAbMBAACcAAAA/wAAAAAAAAAAAAAIQAAAAeL8//+c/f//AQAAAAAAAAAAAAhAAbQBAACdAAAACR8DAAA4AAAAOAAAAAG2AQAAnAAAAP8AAAAAAAAAAAAACEAAAAHg/P//nP3//wEAAAAAAAAAAAAIQAG3AQAAnQAAAAkhAwAAMgAAADIAAAABuQEAAJwAAAD/AAAAAAAAAAAAAAhAAAAB3vz//5z9//8BAAAAAAAAAAAACEABugEAAJ0AAAAJIwMAAA0AAAANAAAAAbwBAACcAAAA//8AAAAAAAAAAAAIQAAAAdz8//+c/f//AQAAAAAAAAAAAAhAAb0BAACdAAAACSUDAAApAAAAKQAAAAG/AQAAnAAAAP//AAAAAAAAAAAACEAAAAHa/P//nP3//wEAAAAAAAAAAAAIQAHAAQAAnQAAAAknAwAADgAAAA4AAAABwgEAAJwAAAD//wAAAAAAAAAAAAhAAAAB2Pz//5z9//8BAAAAAAAAAAAACEABwwEAAJ0AAAAJKQMAADIAAAAyAAAAAcUBAACcAAAA//8AAAAAAAAAAAAIQAAAAdb8//+c/f//AQAAAAAAAAAAAAhAAcYBAACdAAAACSsDAAAcAAAAHAAAAAHIAQAAnAAAAP//AAAAAAAAAAAACEAAAAHU/P//nP3//wEAAAAAAAAAAAAIQAHJAQAAnQAAAAktAwAADgAAAA4AAAABywEAAJwAAAD/AAAAAAAAAAAAAAhAAAAB0vz//5z9//8BAAAAAAAAAAAACEABzAEAAJ0AAAAJLwMAAAwAAAAMAAAAAc4BAACcAAAA/wAAAAAAAAAAAAAIQAAAAdD8//+c/f//AQAAAAAAAAAAAAhAAc8BAACdAAAACTEDAAAwAAAAMAAAAAHRAQAAnAAAAP8AAAAAAAAAAAAACEAAAAHO/P//nP3//wEAAAAAAAAAAAAIQAHSAQAAnQAAAAkzAwAAJAAAACQAAAAB1AEAAJwAAAD//wAAAAAAAAAAAAhAAAABzPz//5z9//8BAAAAAAAAAAAACEAB1QEAAJ0AAAAJNQMAACkAAAApAAAAAdcBAACcAAAA//8AAAAAAAAAAAAIQAAAAcr8//+c/f//AQAAAAAAAAAAAAhAAdgBAACdAAAACTcDAAAOAAAADgAAAAHaAQAAnAAAAP//AAAAAAAAAAAACEAAAAHI/P//nP3//wEAAAAAAAAAAAAIQAHbAQAAnQAAAAk5AwAAMAAAADAAAAAB3QEAAJwAAAD//wAAAAAAAAAAAAhAAAABxvz//5z9//8BAAAAAAAAAAAACEAB3gEAAJ0AAAAJOwMAABMAAAATAAAAAeABAACcAAAA//8AAAAAAAAAAAAIQAAAAcT8//+c/f//AQAAAAAAAAAAAAhAAeEBAACdAAAACT0DAAAVAAAAFQAAAAHjAQAAnAAAAP//AAAAAAAAAAAACEAAAAHC/P//nP3//wEAAAAAAAAAAAAIQAHkAQAAnQAAAAk/AwAAGAAAABgAAAAB5gEAAJwAAAD//wAAAAAAAAAAAAhAAAABwPz//5z9//8BAAAAAAAAAAAACEAB5wEAAJ0AAAAJQQMAABcAAAAXAAAAAekBAACcAAAA//8AAAAAAAAAAAAIQAAAAb78//+c/f//AQAAAAAAAAAAAAhAAeoBAACdAAAACUMDAAAUAAAAFAAAAAHsAQAAnAAAAP//AAAAAAAAAAAACEAAAAG8/P//nP3//wEAAAAAAAAAAAAIQAHtAQAAnQAAAAlFAwAAIAAAACAAAAAB7wEAAJwAAAD//wAAAAAAAAAAAAhAAAABuvz//5z9//8BAAAAAAAAAAAACEAB8AEAAJ0AAAAJRwMAABAAAAAQAAAAAfIBAACcAAAA//8AAAAAAAAAAAAIQAAAAbj8//+c/f//AQAAAAAAAAAAAAhAAfMBAACdAAAACUkDAAAeAAAAHgAAAAH1AQAAnAAAAP//AAAAAAAAAAAACEAAAAG2/P//nP3//wEAAAAAAAAAAAAIQAH2AQAAnQAAAAlLAwAAGwAAABsAAAAB+AEAAJwAAAD//wAAAAAAAAAAAAhAAAABtPz//5z9//8BAAAAAAAAAAAACEAB+QEAAJ0AAAAJTQMAAGUAAABlAAAAAfsBAACcAAAA//8AAAAAAAAAAAAIQAAAAbL8//+c/f//AQAAAAAAAAAAAAhAAfwBAACdAAAACU8DAAAdAAAAHQAAAAH+AQAAnAAAAP//AAAAAAAAAAAACEAAAAGw/P//nP3//wEAAAAAAAAAAAAIQAH/AQAAnQAAAAlRAwAAEgAAABIAAAABAQIAAJwAAAD//wAAAAAAAAAAAAhAAAABrvz//5z9//8BAAAAAAAAAAAACEABAgIAAJ0AAAAJUwMAAAsAAAALAAAAAQQCAACcAAAA/wAAAAAAAAAAAAAIQAAAAaz8//+c/f//AQAAAAAAAAAAAAhAAQUCAACdAAAACVUDAAA6AAAAOgAAAAEHAgAAnAAAAP8AAAAAAAAAAAAACEAAAAGq/P//nP3//wEAAAAAAAAAAAAIQAEIAgAAnQAAAAlXAwAADgAAAA4AAAABCgIAAJwAAAD/AAAAAAAAAAAAAAhAAAABqPz//5z9//8BAAAAAAAAAAAACEABCwIAAJ0AAAAJWQMAADAAAAAwAAAAAQ0CAACcAAAA//8AAAAAAAAAAAAIQAAAAab8//+c/f//AQAAAAAAAAAAAAhAAQ4CAACdAAAACVsDAAAfAAAAHwAAAAEQAgAAnAAAAP//AAAAAAAAAAAACEAAAAGk/P//nP3//wEAAAAAAAAAAAAIQAERAgAAnQAAAAldAwAAEgAAABIAAAABEwIAAJwAAAD//wAAAAAAAAAAAAhAAAABovz//5z9//8BAAAAAAAAAAAACEABFAIAAJ0AAAAJXwMAAB0AAAAdAAAAARYCAACcAAAA//8AAAAAAAAAAAAIQAAAAaD8//+c/f//AQAAAAAAAAAAAAhAARcCAACdAAAACWEDAAAQAAAAEAAAAAEZAgAAnAAAAP//AAAAAAAAAAAACEAAAAGe/P//nP3//wEAAAAAAAAAAAAIQAEaAgAAnQAAAAljAwAAMQAAADEAAAABHAIAAJwAAAD//wAAAAAAAAAAAAhAAAABnPz//5z9//8BAAAAAAAAAAAACEABHQIAAJ0AAAAJZQMAAEYAAABGAAAAAR8CAACcAAAA//8AAAAAAAAAAAAIQAAAAZr8//+c/f//AQAAAAAAAAAAAAhAASACAACdAAAACWcDAAAzAAAAMwAAAAEiAgAAnAAAAP8AAAAAAAAAAAAACEAAAAGY/P//nP3//wEAAAAAAAAAAAAIQAEjAgAAnQAAAAlpAwAALAAAACwAAAABJQIAAJwAAAD/AAAAAAAAAAAAAAhAAAABlvz//5z9//8BAAAAAAAAAAAACEABJgIAAJ0AAAAJawMAABoAAAAaAAAAASgCAACcAAAA//8AAAAAAAAAAAAIQAAAAZT8//+c/f//AQAAAAAAAAAAAAhAASkCAACdAAAACW0DAAAbAAAAGwAAAAErAgAAnAAAAP//AAAAAAAAAAAACEAAAAGS/P//nP3//wEAAAAAAAAAAAAIQAEsAgAAnQAAAAlvAwAAEwAAABMAAAABLgIAAJwAAAD//wAAAAAAAAAAAAhAAAABkPz//5z9//8BAAAAAAAAAAAACEABLwIAAJ0AAAAJcQMAACcAAAAnAAAAATECAACcAAAA//8AAAAAAAAAAAAIQAAAAY78//+c/f//AQAAAAAAAAAAAAhAATICAACdAAAACXMDAAANAAAADQAAAAE0AgAAnAAAAP//AAAAAAAAAAAACEAAAAGM/P//nP3//wEAAAAAAAAAAAAIQAE1AgAAnQAAAAl1AwAANQAAADUAAAABNwIAAJwAAAD//wAAAAAAAAAAAAhAAAABivz//5z9//8BAAAAAAAAAAAACEABOAIAAJ0AAAAJdwMAABgAAAAYAAAAAToCAACcAAAA//8AAAAAAAAAAAAIQAAAAYj8//+c/f//AQAAAAAAAAAAAAhAATsCAACdAAAACXkDAAAQAAAAEAAAAAE9AgAAnAAAAP//AAAAAAAAAAAACEAAAAGG/P//nP3//wEAAAAAAAAAAAAIQAE+AgAAnQAAAAl7AwAANAAAADQAAAABQAIAAJwAAAD//wAAAAAAAAAAAAhAAAABhPz//5z9//8BAAAAAAAAAAAACEABQQIAAJ0AAAAJfQMAABMAAAATAAAAAUMCAACcAAAA//8AAAAAAAAAAAAIQAAAAYL8//+c/f//AQAAAAAAAAAAAAhAAUQCAACdAAAACX8DAAASAAAAEgAAAAFGAgAAnAAAAP//AAAAAAAAAAAACEAAAAGA/P//nP3//wEAAAAAAAAAAAAIQAFHAgAAnQAAAAmBAwAAQgAAAEIAAAABSQIAAJwAAAD//wAAAAAAAAAAAAhAAAABfvz//5z9//8BAAAAAAAAAAAACEABSgIAAJ0AAAAJgwMAAE4AAABOAAAAAUwCAACcAAAA/wAAAAAAAAAAAAAIQAAAAXz8//+c/f//AQAAAAAAAAAAAAhAAU0CAACdAAAACYUDAAAdAAAAHQAAAAFPAgAAnAAAAP//AAAAAAAAAAAACEAAAAF6/P//nP3//wEAAAAAAAAAAAAIQAFQAgAAnQAAAAmHAwAALQAAAC0AAAABUgIAAJwAAAD//wAAAAAAAAAAAAhAAAABePz//5z9//8BAAAAAAAAAAAACEABUwIAAJ0AAAAJiQMAABkAAAAZAAAAAVUCAACcAAAA//8AAAAAAAAAAAAIQAAAAXb8//+c/f//AQAAAAAAAAAAAAhAAVYCAACdAAAACYsDAAARAAAAEQAAAAFYAgAAnAAAAP//AAAAAAAAAAAACEAAAAF0/P//nP3//wEAAAAAAAAAAAAIQAFZAgAAnQAAAAmNAwAAIgAAACIAAAABWwIAAJwAAAD//wAAAAAAAAAAAAhAAAABcvz//5z9//8BAAAAAAAAAAAACEABXAIAAJ0AAAAJjwMAAA8AAAAPAAAAAV4CAACcAAAA//8AAAAAAAAAAAAIQAAAAXD8//+c/f//AQAAAAAAAAAAAAhAAV8CAACdAAAACZEDAAArAAAAKwAAAAFhAgAAnAAAAP//AAAAAAAAAAAACEAAAAFu/P//nP3//wEAAAAAAAAAAAAIQAFiAgAAnQAAAAmTAwAAUwEAAFMBAAAHZQIAAAABAAAAQAAAAAQKSW5rUG9pbnRWMQIA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/AwAADRQHZwIAAAABAAAAQAAAAAQKSW5rUG9pbnRWMQIA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0PB2kCAAAAAQAAABAAAAAECklua1BvaW50VjECAAAACfEDAAAJ8gMAAAnzAwAACfQDAAAJ9QMAAAn2AwAACfcDAAAJ+AMAAAn5AwAACfoDAAAJ+wMAAAn8AwAADQQHawIAAAABAAAAIAAAAAQKSW5rUG9pbnRWMQIAAAAJ/QMAAAn+AwAACf8DAAAJAAQAAAkBBAAACQIEAAAJAwQAAAkEBAAACQUEAAAJBgQAAAkHBAAACQgEAAAJCQQAAAkKBAAACQsEAAAJDAQAAAkNBAAACQ4EAAAJDwQAAAkQBAAACREEAAAJEgQAAAkTBAAACRQEAAAJFQQAAAkWBAAACRcEAAAJGAQAAAkZBAAACRoEAAAJGwQAAAoHbQIAAAABAAAAIAAAAAQKSW5rUG9pbnRWMQIAAAAJHAQAAAkdBAAACR4EAAAJHwQAAAkgBAAACSEEAAAJIgQAAAkjBAAACSQEAAAJJQQAAAkmBAAACScEAAAJKAQAAAkpBAAACSoEAAAJKwQAAAksBAAACS0EAAAJLgQAAAkvBAAADQwHbwIAAAABAAAAEAAAAAQKSW5rUG9pbnRWMQIAAAAJMAQAAAkxBAAACTIEAAAJMwQAAAk0BAAACTUEAAAJNgQAAAk3BAAACTgEAAAJOQQAAA0GB3ECAAAAAQAAAEAAAAAECklua1BvaW50VjECAAAACToEAAAJOwQAAAk8BAAACT0EAAAJPgQAAAk/BAAACUAEAAAJQQQAAAlCBAAACUMEAAAJRAQAAAlFBAAACUYEAAAJRwQAAAlIBAAACUkEAAAJSgQAAAlLBAAACUwEAAAJTQQAAAlOBAAACU8EAAAJUAQAAAlRBAAACVIEAAAJUwQAAAlUBAAACVUEAAAJVgQAAAlXBAAACVgEAAAJWQQAAAlaBAAACVsEAAAJXAQAAAldBAAADRwHcwIAAAABAAAAQAAAAAQKSW5rUG9pbnRWMQIA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DQ4HdQIAAAABAAAAQAAAAAQKSW5rUG9pbnRWMQIA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JvQQAAA0SB3cCAAAAAQAAABAAAAAECklua1BvaW50VjECAAAACb4EAAAJvwQAAAnABAAACcEEAAAJwgQAAAnDBAAACcQEAAAJxQQAAAnGBAAACccEAAAJyAQAAAnJBAAACcoEAAAJywQAAAnMBAAACgd5AgAAAAEAAABAAAAABApJbmtQb2ludFYxAgAAAAnNBAAACc4EAAAJzwQAAAnQBAAACdEEAAAJ0gQAAAnTBAAACdQEAAAJ1QQAAAnWBAAACdcEAAAJ2AQAAAnZBAAACdoEAAAJ2wQAAAncBAAACd0EAAAJ3gQAAAnfBAAACeAEAAAJ4QQAAAniBAAACeMEAAAJ5AQAAAnlBAAACeYEAAAJ5wQAAAnoBAAACekEAAAJ6gQAAAnrBAAACewEAAAJ7QQAAAnuBAAACe8EAAAJ8AQAAAnxBAAACfIEAAAJ8wQAAAn0BAAACfUEAAAJ9gQAAAn3BAAACfgEAAAJ+QQAAAn6BAAACfsEAAAJ/AQAAAn9BAAACf4EAAANDgd7AgAAAAEAAAAgAAAABApJbmtQb2ludFYxAgAAAAn/BAAACQAFAAAJAQUAAAkCBQAACQMFAAAJBAUAAAkFBQAACQYFAAAJBwUAAAkIBQAACQkFAAAJCgUAAAkLBQAACQwFAAAJDQUAAAkOBQAACQ8FAAAJEAUAAA0OB30CAAAAAQAAAEAAAAAECklua1BvaW50VjECAAAACREFAAAJEgUAAAkTBQAACRQFAAAJFQUAAAkWBQAACRcFAAAJGAUAAAkZBQAACRoFAAAJGwUAAAkcBQAACR0FAAAJHgUAAAkfBQAACSAFAAAJIQUAAAkiBQAACSMFAAAJJAUAAAklBQAACSYFAAAJJwUAAAkoBQAACSkFAAAJKgUAAAkrBQAACSwFAAAJLQUAAAkuBQAACS8FAAAJMAUAAAkxBQAACTIFAAAJMwUAAAk0BQAACTUFAAAJNgUAAAk3BQAACTgFAAAJOQUAAAk6BQAACTsFAAAJPAUAAA0UB38CAAAAAQAAACAAAAAECklua1BvaW50VjECAAAACT0FAAAJPgUAAAk/BQAACUAFAAAJQQUAAAlCBQAACUMFAAAJRAUAAAlFBQAACUYFAAAJRwUAAAlIBQAACUkFAAAJSgUAAAlLBQAACUwFAAAJTQUAAA0PB4ECAAAAAQAAAEAAAAAECklua1BvaW50VjECAAAACU4FAAAJTwUAAAlQBQAACVEFAAAJUgUAAAlTBQAACVQFAAAJVQUAAAlWBQAACVcFAAAJWAUAAAlZBQAACVoFAAAJWwUAAAlcBQAACV0FAAAJXgUAAAlfBQAACWAFAAAJYQUAAAliBQAACWMFAAAJZAUAAAllBQAACWYFAAAJZwUAAAloBQAACWkFAAAJagUAAAlrBQAACWwFAAAJbQUAAAluBQAACW8FAAAJcAUAAAlxBQAACXIFAAAJcwUAAAl0BQAACXUFAAAJdgUAAAl3BQAACXgFAAAJeQUAAAl6BQAACXsFAAAJfAUAAAl9BQAADRAHgwIAAAABAAAAEAAAAAQKSW5rUG9pbnRWMQIAAAAJfgUAAAl/BQAACYAFAAAJgQUAAAmCBQAACYMFAAAJhAUAAAmFBQAACYYFAAAJhwUAAAmIBQAACYkFAAAJigUAAAmLBQAACYwFAAAKB4UCAAAAAQAAAEAAAAAECklua1BvaW50VjECAAAACY0FAAAJjgUAAAmPBQAACZAFAAAJkQUAAAmSBQAACZMFAAAJlAUAAAmVBQAACZYFAAAJlwUAAAmYBQAACZkFAAAJmgUAAAmbBQAACZwFAAAJnQUAAAmeBQAACZ8FAAAJoAUAAAmhBQAACaIFAAAJowUAAAmkBQAACaUFAAAJpgUAAAmnBQAACagFAAAJqQUAAAmqBQAACasFAAAJrAUAAAmtBQAACa4FAAAJrwUAAAmwBQAACbEFAAAJsgUAAAmzBQAACbQFAAAJtQUAAAm2BQAACbcFAAAJuAUAAAm5BQAACboFAAAJuwUAAAm8BQAACb0FAAAJvgUAAAm/BQAACcAFAAAJwQUAAAnCBQAACcMFAAAJxAUAAAnFBQAADQcHhwIAAAABAAAAEAAAAAQKSW5rUG9pbnRWMQIAAAAJxgUAAAnHBQAACcgFAAAJyQUAAAnKBQAACcsFAAAJzAUAAAnNBQAACc4FAAAJzwUAAAnQBQAACdEFAAAJ0gUAAAnTBQAACdQFAAAKB4kCAAAAAQAAAIAAAAAECklua1BvaW50VjECAAAACdUFAAAJ1gUAAAnXBQAACdgFAAAJ2QUAAAnaBQAACdsFAAAJ3AUAAAndBQAACd4FAAAJ3wUAAAngBQAACeEFAAAJ4gUAAAnjBQAACeQFAAAJ5QUAAAnmBQAACecFAAAJ6AUAAAnpBQAACeoFAAAJ6wUAAAnsBQAACe0FAAAJ7gUAAAnvBQAACfAFAAAJ8QUAAAnyBQAACfMFAAAJ9AUAAAn1BQAACfYFAAAJ9wUAAAn4BQAACfkFAAAJ+gUAAAn7BQAACfwFAAAJ/QUAAAn+BQAACf8FAAAJAAYAAAkBBgAACQIGAAAJAwYAAAkEBgAACQUGAAAJBgYAAAkHBgAACQgGAAAJCQYAAAkKBgAACQsGAAAJDAYAAAkNBgAACQ4GAAAJDwYAAAkQBgAACREGAAAJEgYAAAkTBgAACRQGAAAJFQYAAAkWBgAACRcGAAANPQeLAgAAAAEAAABAAAAABApJbmtQb2ludFYxAgAAAAkYBgAACRkGAAAJGgYAAAkbBgAACRwGAAAJHQYAAAkeBgAACR8GAAAJIAYAAAkhBgAACSIGAAAJIwYAAAkkBgAACSUGAAAJJgYAAAknBgAACSgGAAAJKQYAAAkqBgAACSsGAAAJLAYAAAktBgAACS4GAAAJLwYAAAkwBgAACTEGAAAJMgYAAAkzBgAACTQGAAAJNQYAAAk2BgAACTcGAAAJOAYAAAk5BgAACToGAAAJOwYAAAk8BgAACT0GAAAJPgYAAAk/BgAACUAGAAAJQQYAAAlCBgAACUMGAAAJRAYAAAlFBgAADRIHjQIAAAABAAAAQAAAAAQKSW5rUG9pbnRWMQIAAAAJRgYAAAlHBgAACUgGAAAJSQYAAAlKBgAACUsGAAAJTAYAAAlNBgAACU4GAAAJTwYAAAlQBgAACVEGAAAJUgYAAAlTBgAACVQGAAAJVQYAAAlWBgAACVcGAAAJWAYAAAlZBgAACVoGAAAJWwYAAAlcBgAACV0GAAAJXgYAAAlfBgAACWAGAAAJYQYAAAliBgAACWMGAAAJZAYAAAllBgAACWYGAAAJZwYAAAloBgAACWkGAAAJagYAAAlrBgAACWwGAAANGQePAgAAAAEAAAAQAAAABApJbmtQb2ludFYxAgAAAAltBgAACW4GAAAJbwYAAAlwBgAACXEGAAAJcgYAAAlzBgAACXQGAAAJdQYAAAl2BgAACXcGAAAJeAYAAAl5BgAADQMHkQIAAAABAAAAIAAAAAQKSW5rUG9pbnRWMQIAAAAJegYAAAl7BgAACXwGAAAJfQYAAAl+BgAACX8GAAAJgAYAAAmBBgAACYIGAAAJgwYAAAmEBgAACYUGAAAJhgYAAAmHBgAACYgGAAAJiQYAAAmKBgAACYsGAAAJjAYAAAmNBgAACY4GAAAJjwYAAAmQBgAACZEGAAAJkgYAAAmTBgAACZQGAAAJlQYAAA0EB5MCAAAAAQAAABAAAAAECklua1BvaW50VjECAAAACZYGAAAJlwYAAAmYBgAACZkGAAAJmgYAAAmbBgAACZwGAAAJnQYAAAmeBgAACZ8GAAAJoAYAAAmhBgAACaIGAAAJowYAAA0CB5UCAAAAAQAAABAAAAAECklua1BvaW50VjECAAAACaQGAAAJpQYAAAmmBgAACacGAAAJqAYAAAmpBgAACaoGAAAJqwYAAAmsBgAACa0GAAAJrgYAAAmvBgAACbAGAAAJsQYAAAmyBgAACgeXAgAAAAEAAABAAAAABApJbmtQb2ludFYxAgAAAAmzBgAACbQGAAAJtQYAAAm2BgAACbcGAAAJuAYAAAm5BgAACboGAAAJuwYAAAm8BgAACb0GAAAJvgYAAAm/BgAACcAGAAAJwQYAAAnCBgAACcMGAAAJxAYAAAnFBgAACcYGAAAJxwYAAAnIBgAACckGAAAJygYAAAnLBgAACcwGAAAJzQYAAAnOBgAACc8GAAAJ0AYAAAnRBgAACdIGAAAJ0wYAAAnUBgAACdUGAAAJ1gYAAA0cB5kCAAAAAQAAAEAAAAAECklua1BvaW50VjECAAAACdcGAAAJ2AYAAAnZBgAACdoGAAAJ2wYAAAncBgAACd0GAAAJ3gYAAAnfBgAACeAGAAAJ4QYAAAniBgAACeMGAAAJ5AYAAAnlBgAACeYGAAAJ5wYAAAnoBgAACekGAAAJ6gYAAAnrBgAACewGAAAJ7QYAAAnuBgAACe8GAAAJ8AYAAAnxBgAACfIGAAAJ8wYAAAn0BgAACfUGAAAJ9gYAAAn3BgAACfgGAAAJ+QYAAAn6BgAACfsGAAAJ/AYAAAn9BgAACf4GAAAJ/wYAAAkABwAACQEHAAAJAgcAAAkDBwAACQQHAAAJBQcAAAkGBwAACQcHAAAJCAcAAAkJBwAADQ0HmwIAAAABAAAAQAAAAAQKSW5rUG9pbnRWMQIAAAAJCgcAAAkLBwAACQwHAAAJDQcAAAkOBwAACQ8HAAAJEAcAAAkRBwAACRIHAAAJEwcAAAkUBwAACRUHAAAJFgcAAAkXBwAACRgHAAAJGQcAAAkaBwAACRsHAAAJHAcAAAkdBwAACR4HAAAJHwcAAAkgBwAACSEHAAAJIgcAAAkjBwAACSQHAAAJJQcAAAkmBwAACScHAAAJKAcAAAkpBwAACSoHAAAJKwcAAAksBwAACS0HAAAJLgcAAAkvBwAACTAHAAAJMQcAAAkyBwAACTMHAAAJNAcAAAk1BwAACTYHAAAJNwcAAAk4BwAADREHnQIAAAABAAAAQAAAAAQKSW5rUG9pbnRWMQIAAAAJOQcAAAk6BwAACTsHAAAJPAcAAAk9BwAACT4HAAAJPwcAAAlABwAACUEHAAAJQgcAAAlDBwAACUQHAAAJRQcAAAlGBwAACUcHAAAJSAcAAAlJBwAACUoHAAAJSwcAAAlMBwAACU0HAAAJTgcAAAlPBwAACVAHAAAJUQcAAAlSBwAACVMHAAAJVAcAAAlVBwAACVYHAAAJVwcAAAlYBwAACVkHAAAJWgcAAAlbBwAACVwHAAAJXQcAAAleBwAACV8HAAAJYAcAAAlhBwAACWIHAAAJYwcAAAlkBwAACWUHAAAJZgcAAAlnBwAACWgHAAANEAefAgAAAAEAAAAgAAAABApJbmtQb2ludFYxAgAAAAlpBwAACWoHAAAJawcAAAlsBwAACW0HAAAJbgcAAAlvBwAACXAHAAAJcQcAAAlyBwAACXMHAAAJdAcAAAl1BwAACXYHAAAJdwcAAAl4BwAACXkHAAANDwehAgAAAAEAAAAgAAAABApJbmtQb2ludFYxAgAAAAl6BwAACXsHAAAJfAcAAAl9BwAACX4HAAAJfwcAAAmABwAACYEHAAAJggcAAAmDBwAACYQHAAAJhQcAAAmGBwAACYcHAAAJiAcAAAmJBwAACYoHAAAJiwcAAAmMBwAACY0HAAAJjgcAAAmPBwAACZAHAAAJkQcAAAmSBwAACZMHAAAJlAcAAAmVBwAACZYHAAAJlwcAAAmYBwAACgejAgAAAAEAAAAgAAAABApJbmtQb2ludFYxAgAAAAmZBwAACZoHAAAJmwcAAAmcBwAACZ0HAAAJngcAAAmfBwAACaAHAAAJoQcAAAmiBwAACaMHAAAJpAcAAAmlBwAACaYHAAAJpwcAAAmoBwAACakHAAANDwelAgAAAAEAAAAQAAAABApJbmtQb2ludFYxAgAAAAmqBwAACasHAAAJrAcAAAmtBwAACa4HAAAJrwcAAAmwBwAACbEHAAAJsgcAAAmzBwAACbQHAAAJtQcAAAm2BwAACbcHAAAJuAcAAAoHpwIAAAABAAAAQAAAAAQKSW5rUG9pbnRWMQIAAAAJuQcAAAm6BwAACbsHAAAJvAcAAAm9BwAACb4HAAAJvwcAAAnABwAACcEHAAAJwgcAAAnDBwAACcQHAAAJxQcAAAnGBwAACccHAAAJyAcAAAnJBwAACcoHAAAJywcAAAnMBwAACc0HAAAJzgcAAAnPBwAACdAHAAAJ0QcAAAnSBwAACdMHAAAJ1AcAAAnVBwAACdYHAAAJ1wcAAAnYBwAACdkHAAAJ2gcAAAnbBwAACdwHAAAJ3QcAAAneBwAACd8HAAAJ4AcAAA0YB6kCAAAAAQAAAEAAAAAECklua1BvaW50VjECAAAACeEHAAAJ4gcAAAnjBwAACeQHAAAJ5QcAAAnmBwAACecHAAAJ6AcAAAnpBwAACeoHAAAJ6wcAAAnsBwAACe0HAAAJ7gcAAAnvBwAACfAHAAAJ8QcAAAnyBwAACfMHAAAJ9AcAAAn1BwAACfYHAAAJ9wcAAAn4BwAACfkHAAAJ+gcAAAn7BwAACfwHAAAJ/QcAAAn+BwAACf8HAAAJAAgAAAkBCAAACQIIAAAJAwgAAAkECAAACQUIAAAJBggAAAkHCAAACQgIAAAJCQgAAAkKCAAACQsIAAAJDAgAAAkNCAAACQ4IAAAJDwgAAAkQCAAACREIAAAJEggAAAkTCAAACRQIAAAJFQgAAAkWCAAACRcIAAAJGAgAAAkZCAAACRoIAAAJGwgAAAkcCAAACR0IAAANAwerAgAAAAEAAAAIAAAABApJbmtQb2ludFYxAgAAAAkeCAAACR8IAAAJIAgAAAkhCAAACSIIAAAJIwgAAAkkCAAACSUIAAAHrQIAAAABAAAABAAAAAQKSW5rUG9pbnRWMQIAAAAJJggAAAknCAAADQIHrwIAAAABAAAACAAAAAQKSW5rUG9pbnRWMQIAAAAJKAgAAAkpCAAACSoIAAAJKwgAAAksCAAACS0IAAAJLggAAAkvCAAAB7ECAAAAAQAAAIAAAAAECklua1BvaW50VjECAAAACTAIAAAJMQgAAAkyCAAACTMIAAAJNAgAAAk1CAAACTYIAAAJNwgAAAk4CAAACTkIAAAJOggAAAk7CAAACTwIAAAJPQgAAAk+CAAACT8IAAAJQAgAAAlBCAAACUIIAAAJQwgAAAlECAAACUUIAAAJRggAAAlHCAAACUgIAAAJSQgAAAlKCAAACUsIAAAJTAgAAAlNCAAACU4IAAAJTwgAAAlQCAAACVEIAAAJUggAAAlTCAAACVQIAAAJVQgAAAlWCAAACVcIAAAJWAgAAAlZCAAACVoIAAAJWwgAAAlcCAAACV0IAAAJXggAAAlfCAAACWAIAAAJYQgAAAliCAAACWMIAAAJZAgAAAllCAAACWYIAAAJZwgAAAloCAAACWkIAAAJaggAAAlrCAAACWwIAAAJbQgAAAluCAAACW8IAAAJcAgAAAlxCAAACXIIAAAJcwgAAAl0CAAACXUIAAANOgezAgAAAAEAAABAAAAABApJbmtQb2ludFYxAgAAAAl2CAAACXcIAAAJeAgAAAl5CAAACXoIAAAJewgAAAl8CAAACX0IAAAJfggAAAl/CAAACYAIAAAJgQgAAAmCCAAACYMIAAAJhAgAAAmFCAAACYYIAAAJhwgAAAmICAAACYkIAAAJiggAAAmLCAAACYwIAAAJjQgAAAmOCAAACY8IAAAJkAgAAAmRCAAACZIIAAAJkwgAAAmUCAAACZUIAAAJlggAAAmXCAAACZgIAAAJmQgAAA0cB7UCAAAAAQAAABAAAAAECklua1BvaW50VjECAAAACZoIAAAJmwgAAAmcCAAACZ0IAAAJnggAAAmfCAAACaAIAAAJoQgAAAmiCAAACaMIAAAJpAgAAAmlCAAACaYIAAAJpwgAAAmoCAAACakIAAAHtwIAAAABAAAAIAAAAAQKSW5rUG9pbnRWMQIAAAAJqggAAAmrCAAACawIAAAJrQgAAAmuCAAACa8IAAAJsAgAAAmxCAAACbIIAAAJswgAAAm0CAAACbUIAAAJtggAAAm3CAAACbgIAAAJuQgAAAm6CAAACbsIAAAJvAgAAAm9CAAACb4IAAAJvwgAAAnACAAACcEIAAAJwggAAAnDCAAACcQIAAAJxQgAAA0EB7kCAAAAAQAAACAAAAAECklua1BvaW50VjECAAAACcYIAAAJxwgAAAnICAAACckIAAAJyggAAAnLCAAACcwIAAAJzQgAAAnOCAAACc8IAAAJ0AgAAAnRCAAACdIIAAAJ0wgAAAnUCAAACdUIAAAJ1ggAAAnXCAAADQ4HuwIAAAABAAAAEAAAAAQKSW5rUG9pbnRWMQIAAAAJ2AgAAAnZCAAACdoIAAAJ2wgAAAncCAAACd0IAAAJ3ggAAAnfCAAACeAIAAAJ4QgAAAniCAAACeMIAAAJ5AgAAAnlCAAACeYIAAAKB70CAAAAAQAAACAAAAAECklua1BvaW50VjECAAAACecIAAAJ6AgAAAnpCAAACeoIAAAJ6wgAAAnsCAAACe0IAAAJ7ggAAAnvCAAACfAIAAAJ8QgAAAnyCAAACfMIAAAJ9AgAAAn1CAAACfYIAAAJ9wgAAAn4CAAACfkIAAAJ+ggAAAn7CAAACfwIAAAJ/QgAAAn+CAAACf8IAAAJAAkAAAkBCQAACQIJAAAJAwkAAAkECQAACQUJAAAJBgkAAAe/AgAAAAEAAABAAAAABApJbmtQb2ludFYxAgAAAAkHCQAACQgJAAAJCQkAAAkKCQAACQsJAAAJDAkAAAkNCQAACQ4JAAAJDwkAAAkQCQAACREJAAAJEgkAAAkTCQAACRQJAAAJFQkAAAkWCQAACRcJAAAJGAkAAAkZCQAACRoJAAAJGwkAAAkcCQAACR0JAAAJHgkAAAkfCQAACSAJAAAJIQkAAAkiCQAACSMJAAAJJAkAAAklCQAACSYJAAAJJwkAAAkoCQAACSkJAAAJKgkAAAkrCQAACSwJAAAJLQkAAAkuCQAACS8JAAAJMAkAAAkxCQAACTIJAAAJMwkAAAk0CQAACTUJAAAJNgkAAAk3CQAACTgJAAAJOQkAAAk6CQAACTsJAAANCwfBAgAAAAEAAAAgAAAABApJbmtQb2ludFYxAgAAAAk8CQAACT0JAAAJPgkAAAk/CQAACUAJAAAJQQkAAAlCCQAACUMJAAAJRAkAAAlFCQAACUYJAAAJRwkAAAlICQAACUkJAAAJSgkAAAlLCQAACUwJAAAJTQkAAAlOCQAACU8JAAANDAfDAgAAAAEAAAAgAAAABApJbmtQb2ludFYxAgAAAAlQCQAACVEJAAAJUgkAAAlTCQAACVQJAAAJVQkAAAlWCQAACVcJAAAJWAkAAAlZCQAACVoJAAAJWwkAAAlcCQAACV0JAAAJXgkAAAlfCQAACWAJAAAJYQkAAAliCQAACWMJAAAJZAkAAAllCQAACWYJAAANCQfFAgAAAAEAAABAAAAABApJbmtQb2ludFYxAgAAAAlnCQAACWgJAAAJaQkAAAlqCQAACWsJAAAJbAkAAAltCQAACW4JAAAJbwkAAAlwCQAACXEJAAAJcgkAAAlzCQAACXQJAAAJdQkAAAl2CQAACXcJAAAJeAkAAAl5CQAACXoJAAAJewkAAAl8CQAACX0JAAAJfgkAAAl/CQAACYAJAAAJgQkAAAmCCQAACYMJAAAJhAkAAAmFCQAACYYJAAAJhwkAAAmICQAACYkJAAAJigkAAAmLCQAACYwJAAAJjQkAAAmOCQAACY8JAAAJkAkAAAmRCQAACZIJAAAJkwkAAAmUCQAACZUJAAAJlgkAAAmXCQAACZgJAAAJmQkAAA0NB8cCAAAAAQAAACAAAAAECklua1BvaW50VjECAAAACZoJAAAJmwkAAAmcCQAACZ0JAAAJngkAAAmfCQAACaAJAAAJoQkAAAmiCQAACaMJAAAJpAkAAAmlCQAACaYJAAAJpwkAAAmoCQAACakJAAAJqgkAAAmrCQAACawJAAAJrQkAAAmuCQAACa8JAAAJsAkAAAmxCQAACbIJAAANBwfJAgAAAAEAAAAgAAAABApJbmtQb2ludFYxAgAAAAmzCQAACbQJAAAJtQkAAAm2CQAACbcJAAAJuAkAAAm5CQAACboJAAAJuwkAAAm8CQAACb0JAAAJvgkAAAm/CQAACcAJAAAJwQkAAAnCCQAACcMJAAAJxAkAAAnFCQAACcYJAAAJxwkAAA0LB8sCAAAAAQAAAEAAAAAECklua1BvaW50VjECAAAACcgJAAAJyQkAAAnKCQAACcsJAAAJzAkAAAnNCQAACc4JAAAJzwkAAAnQCQAACdEJAAAJ0gkAAAnTCQAACdQJAAAJ1QkAAAnWCQAACdcJAAAJ2AkAAAnZCQAACdoJAAAJ2wkAAAncCQAACd0JAAAJ3gkAAAnfCQAACeAJAAAJ4QkAAAniCQAACeMJAAAJ5AkAAAnlCQAACeYJAAAJ5wkAAAnoCQAACekJAAAJ6gkAAAnrCQAACewJAAAJ7QkAAAnuCQAACe8JAAAJ8AkAAAnxCQAACfIJAAAJ8wkAAAn0CQAACfUJAAANEgfNAgAAAAEAAAAgAAAABApJbmtQb2ludFYxAgAAAAn2CQAACfcJAAAJ+AkAAAn5CQAACfoJAAAJ+wkAAAn8CQAACf0JAAAJ/gkAAAn/CQAACQAKAAAJAQoAAAkCCgAACQMKAAAJBAoAAAkFCgAACQYKAAAJBwoAAAkICgAACQkKAAAJCgoAAAkLCgAADQoHzwIAAAABAAAAIAAAAAQKSW5rUG9pbnRWMQIAAAAJDAoAAAkNCgAACQ4KAAAJDwoAAAkQCgAACREKAAAJEgoAAAkTCgAACRQKAAAJFQoAAAkWCgAACRcKAAAJGAoAAAkZCgAACRoKAAAJGwoAAAkcCgAACR0KAAAJHgoAAAkfCgAACSAKAAAJIQoAAAkiCgAACSMKAAAJJAoAAAklCgAACSYKAAAJJwoAAAkoCgAADQMH0QIAAAABAAAAIAAAAAQKSW5rUG9pbnRWMQIAAAAJKQoAAAkqCgAACSsKAAAJLAoAAAktCgAACS4KAAAJLwoAAAkwCgAACTEKAAAJMgoAAAkzCgAACTQKAAAJNQoAAAk2CgAACTcKAAAJOAoAAAk5CgAACToKAAAJOwoAAAk8CgAACT0KAAAJPgoAAAk/CgAACUAKAAAJQQoAAA0HB9MCAAAAAQAAACAAAAAECklua1BvaW50VjECAAAACUIKAAAJQwoAAAlECgAACUUKAAAJRgoAAAlHCgAACUgKAAAJSQoAAAlKCgAACUsKAAAJTAoAAAlNCgAACU4KAAAJTwoAAAlQCgAACVEKAAAJUgoAAAlTCgAACVQKAAAJVQoAAAlWCgAADQsH1QIAAAABAAAAQAAAAAQKSW5rUG9pbnRWMQIAAAAJVwoAAAlYCgAACVkKAAAJWgoAAAlbCgAACVwKAAAJXQoAAAleCgAACV8KAAAJYAoAAAlhCgAACWIKAAAJYwoAAAlkCgAACWUKAAAJZgoAAAlnCgAACWgKAAAJaQoAAAlqCgAACWsKAAAJbAoAAAltCgAACW4KAAAJbwoAAAlwCgAACXEKAAAJcgoAAAlzCgAACXQKAAAJdQoAAAl2CgAACXcKAAAJeAoAAAl5CgAACXoKAAAJewoAAAl8CgAACX0KAAAJfgoAAAl/CgAACYAKAAAJgQoAAAmCCgAACYMKAAANEwfXAgAAAAEAAAAQAAAABApJbmtQb2ludFYxAgAAAAmECgAACYUKAAAJhgoAAAmHCgAACYgKAAAJiQoAAAmKCgAACYsKAAAJjAoAAAmNCgAACY4KAAAJjwoAAAmQCgAACZEKAAAJkgoAAAmTCgAAB9kCAAAAAQAAAEAAAAAECklua1BvaW50VjECAAAACZQKAAAJlQoAAAmWCgAACZcKAAAJmAoAAAmZCgAACZoKAAAJmwoAAAmcCgAACZ0KAAAJngoAAAmfCgAACaAKAAAJoQoAAAmiCgAACaMKAAAJpAoAAAmlCgAACaYKAAAJpwoAAAmoCgAACakKAAAJqgoAAAmrCgAACawKAAAJrQoAAAmuCgAACa8KAAAJsAoAAAmxCgAACbIKAAAJswoAAAm0CgAACbUKAAAJtgoAAAm3CgAACbgKAAAJuQoAAAm6CgAACbsKAAAJvAoAAAm9CgAACb4KAAAJvwoAAAnACgAACcEKAAAJwgoAAAnDCgAACcQKAAAJxQoAAAnGCgAACccKAAAJyAoAAAnJCgAACcoKAAAJywoAAAnMCgAACc0KAAAJzgoAAAnPCgAACdAKAAAJ0QoAAAnSCgAACdMKAAAH2wIAAAABAAAAIAAAAAQKSW5rUG9pbnRWMQIAAAAJ1AoAAAnVCgAACdYKAAAJ1woAAAnYCgAACdkKAAAJ2goAAAnbCgAACdwKAAAJ3QoAAAneCgAACd8KAAAJ4AoAAAnhCgAACeIKAAAJ4woAAAnkCgAACeUKAAAJ5goAAAnnCgAACegKAAANCwfdAgAAAAEAAABAAAAABApJbmtQb2ludFYxAgAAAAnpCgAACeoKAAAJ6woAAAnsCgAACe0KAAAJ7goAAAnvCgAACfAKAAAJ8QoAAAnyCgAACfMKAAAJ9AoAAAn1CgAACfYKAAAJ9woAAAn4CgAACfkKAAAJ+goAAAn7CgAACfwKAAAJ/QoAAAn+CgAACf8KAAAJAAsAAAkBCwAACQILAAAJAwsAAAkECwAACQULAAAJBgsAAAkHCwAACQgLAAAJCQsAAAkKCwAACQsLAAAJDAsAAAkNCwAACQ4LAAAJDwsAAAkQCwAACRELAAAJEgsAAAkTCwAADRUH3wIAAAABAAAAEAAAAAQKSW5rUG9pbnRWMQIAAAAJFAsAAAkVCwAACRYLAAAJFwsAAAkYCwAACRkLAAAJGgsAAAkbCwAACRwLAAAJHQsAAAkeCwAACR8LAAANBAfhAgAAAAEAAABAAAAABApJbmtQb2ludFYxAgAAAAkgCwAACSELAAAJIgsAAAkjCwAACSQLAAAJJQsAAAkmCwAACScLAAAJKAsAAAkpCwAACSoLAAAJKwsAAAksCwAACS0LAAAJLgsAAAkvCwAACTALAAAJMQsAAAkyCwAACTMLAAAJNAsAAAk1CwAACTYLAAAJNwsAAAk4CwAACTkLAAAJOgsAAAk7CwAACTwLAAAJPQsAAAk+CwAACT8LAAAJQAsAAAlBCwAACUILAAAJQwsAAAlECwAACUULAAAJRgsAAAlHCwAACUgLAAAJSQsAAAlKCwAACUsLAAAJTAsAAAlNCwAACU4LAAAJTwsAAAlQCwAACVELAAAJUgsAAAlTCwAADQwH4wIAAAABAAAAIAAAAAQKSW5rUG9pbnRWMQIAAAAJVAsAAAlVCwAACVYLAAAJVwsAAAlYCwAACVkLAAAJWgsAAAlbCwAACVwLAAAJXQsAAAleCwAACV8LAAAJYAsAAAlhCwAACWILAAAJYwsAAAlkCwAACWULAAAJZgsAAAlnCwAACWgLAAAJaQsAAAlqCwAACWsLAAAJbAsAAAltCwAACW4LAAAJbwsAAAlwCwAACXELAAANAgflAgAAAAEAAAAgAAAABApJbmtQb2ludFYxAgAAAAlyCwAACXMLAAAJdAsAAAl1CwAACXYLAAAJdwsAAAl4CwAACXkLAAAJegsAAAl7CwAACXwLAAAJfQsAAAl+CwAACX8LAAAJgAsAAAmBCwAACYILAAAJgwsAAA0OB+cCAAAAAQAAABAAAAAECklua1BvaW50VjECAAAACYQLAAAJhQsAAAmGCwAACYcLAAAJiAsAAAmJCwAACYoLAAAJiwsAAAmMCwAACY0LAAAJjgsAAAmPCwAACZALAAAJkQsAAA0CB+kCAAAAAQAAAIAAAAAECklua1BvaW50VjECAAAACZILAAAJkwsAAAmUCwAACZULAAAJlgsAAAmXCwAACZgLAAAJmQsAAAmaCwAACZsLAAAJnAsAAAmdCwAACZ4LAAAJnwsAAAmgCwAACaELAAAJogsAAAmjCwAACaQLAAAJpQsAAAmmCwAACacLAAAJqAsAAAmpCwAACaoLAAAJqwsAAAmsCwAACa0LAAAJrgsAAAmvCwAACbALAAAJsQsAAAmyCwAACbMLAAAJtAsAAAm1CwAACbYLAAAJtwsAAAm4CwAACbkLAAAJugsAAAm7CwAACbwLAAAJvQsAAAm+CwAACb8LAAAJwAsAAAnBCwAACcILAAAJwwsAAAnECwAACcULAAAJxgsAAAnHCwAACcgLAAAJyQsAAAnKCwAACcsLAAAJzAsAAAnNCwAACc4LAAAJzwsAAAnQCwAACdELAAAJ0gsAAAnTCwAACdQLAAAJ1QsAAAnWCwAACdcLAAAJ2AsAAAnZCwAACdoLAAAJ2wsAAAncCwAACd0LAAAJ3gsAAAnfCwAACeALAAANMQfrAgAAAAEAAABAAAAABApJbmtQb2ludFYxAgAAAAnhCwAACeILAAAJ4wsAAAnkCwAACeULAAAJ5gsAAAnnCwAACegLAAAJ6QsAAAnqCwAACesLAAAJ7AsAAAntCwAACe4LAAAJ7wsAAAnwCwAACfELAAAJ8gsAAAnzCwAACfQLAAAJ9QsAAAn2CwAACfcLAAAJ+AsAAAn5CwAACfoLAAAJ+wsAAAn8CwAACf0LAAAJ/gsAAAn/CwAACQAMAAAJAQwAAAkCDAAACQMMAAAJBAwAAAkFDAAACQYMAAAJBwwAAAkIDAAACQkMAAAJCgwAAAkLDAAACQwMAAAJDQwAAAkODAAACQ8MAAAJEAwAAAkRDAAACRIMAAAJEwwAAAkUDAAADQwH7QIAAAABAAAAEAAAAAQKSW5rUG9pbnRWMQIAAAAJFQwAAAkWDAAACRcMAAAJGAwAAAkZDAAACRoMAAAJGwwAAAkcDAAACR0MAAAJHgwAAAkfDAAACSAMAAANBAfvAgAAAAEAAABAAAAABApJbmtQb2ludFYxAgAAAAkhDAAACSIMAAAJIwwAAAkkDAAACSUMAAAJJgwAAAknDAAACSgMAAAJKQwAAAkqDAAACSsMAAAJLAwAAAktDAAACS4MAAAJLwwAAAkwDAAACTEMAAAJMgwAAAkzDAAACTQMAAAJNQwAAAk2DAAACTcMAAAJOAwAAAk5DAAACToMAAAJOwwAAAk8DAAACT0MAAAJPgwAAAk/DAAACUAMAAAJQQwAAAlCDAAACUMMAAAJRAwAAAlFDAAACUYMAAAJRwwAAAlIDAAACUkMAAAJSgwAAAlLDAAACUwMAAAJTQwAAAlODAAADRIH8QIAAAABAAAAIAAAAAQKSW5rUG9pbnRWMQIAAAAJTwwAAAlQDAAACVEMAAAJUgwAAAlTDAAACVQMAAAJVQwAAAlWDAAACVcMAAAJWAwAAAlZDAAACVoMAAAJWwwAAAlcDAAACV0MAAAJXgwAAAlfDAAACWAMAAANDgfzAgAAAAEAAABAAAAABApJbmtQb2ludFYxAgAAAAlhDAAACWIMAAAJYwwAAAlkDAAACWUMAAAJZgwAAAlnDAAACWgMAAAJaQwAAAlqDAAACWsMAAAJbAwAAAltDAAACW4MAAAJbwwAAAlwDAAACXEMAAAJcgwAAAlzDAAACXQMAAAJdQwAAAl2DAAACXcMAAAJeAwAAAl5DAAACXoMAAAJewwAAAl8DAAACX0MAAAJfgwAAAl/DAAACYAMAAAJgQwAAAmCDAAACYMMAAAJhAwAAAmFDAAACYYMAAAJhwwAAAmIDAAACYkMAAAJigwAAAmLDAAACYwMAAAJjQwAAAmODAAACY8MAAAJkAwAAA0QB/UCAAAAAQAAAEAAAAAECklua1BvaW50VjECAAAACZEMAAAJkgwAAAmTDAAACZQMAAAJlQwAAAmWDAAACZcMAAAJmAwAAAmZDAAACZoMAAAJmwwAAAmcDAAACZ0MAAAJngwAAAmfDAAACaAMAAAJoQwAAAmiDAAACaMMAAAJpAwAAAmlDAAACaYMAAAJpwwAAAmoDAAACakMAAAJqgwAAAmrDAAACawMAAAJrQwAAAmuDAAACa8MAAAJsAwAAAmxDAAACbIMAAAJswwAAAm0DAAACbUMAAAJtgwAAAm3DAAACbgMAAAJuQwAAAm6DAAACbsMAAAJvAwAAAm9DAAADRMH9wIAAAABAAAAQAAAAAQKSW5rUG9pbnRWMQIAAAAJvgwAAAm/DAAACcAMAAAJwQwAAAnCDAAACcMMAAAJxAwAAAnFDAAACcYMAAAJxwwAAAnIDAAACckMAAAJygwAAAnLDAAACcwMAAAJzQwAAAnODAAACc8MAAAJ0AwAAAnRDAAACdIMAAAJ0wwAAAnUDAAACdUMAAAJ1gwAAAnXDAAACdgMAAAJ2QwAAAnaDAAACdsMAAAJ3AwAAAndDAAACd4MAAAJ3wwAAAngDAAACeEMAAAJ4gwAAAnjDAAACeQMAAAJ5QwAAAnmDAAACecMAAAJ6AwAAAnpDAAACeoMAAANEwf5AgAAAAEAAAAgAAAABApJbmtQb2ludFYxAgAAAAnrDAAACewMAAAJ7QwAAAnuDAAACe8MAAAJ8AwAAAnxDAAACfIMAAAJ8wwAAAn0DAAACfUMAAAJ9gwAAAn3DAAACfgMAAAJ+QwAAAn6DAAACfsMAAAJ/AwAAAn9DAAACf4MAAAJ/wwAAAkADQAACQENAAAJAg0AAAkDDQAACQQNAAAJBQ0AAAkGDQAACQcNAAAJCA0AAAkJDQAACQoNAAAH+wIAAAABAAAAIAAAAAQKSW5rUG9pbnRWMQIAAAAJCw0AAAkMDQAACQ0NAAAJDg0AAAkPDQAACRANAAAJEQ0AAAkSDQAACRMNAAAJFA0AAAkVDQAACRYNAAAJFw0AAAkYDQAACRkNAAAJGg0AAAkbDQAACRwNAAANDgf9AgAAAAEAAAAgAAAABApJbmtQb2ludFYxAgAAAAkdDQAACR4NAAAJHw0AAAkgDQAACSENAAAJIg0AAAkjDQAACSQNAAAJJQ0AAAkmDQAACScNAAAJKA0AAAkpDQAACSoNAAAJKw0AAAksDQAACS0NAAAJLg0AAAkvDQAACTANAAANDAf/AgAAAAEAAAAQAAAABApJbmtQb2ludFYxAgAAAAkxDQAACTINAAAJMw0AAAk0DQAACTUNAAAJNg0AAAk3DQAACTgNAAAJOQ0AAAk6DQAACTsNAAAJPA0AAAk9DQAACT4NAAAJPw0AAAlADQAABwEDAAAAAQAAACAAAAAECklua1BvaW50VjECAAAACUENAAAJQg0AAAlDDQAACUQNAAAJRQ0AAAlGDQAACUcNAAAJSA0AAAlJDQAACUoNAAAJSw0AAAlMDQAACU0NAAAJTg0AAAlPDQAACVANAAAJUQ0AAAlSDQAACVMNAAANDQcDAwAAAAEAAABAAAAABApJbmtQb2ludFYxAgAAAAlUDQAACVUNAAAJVg0AAAlXDQAACVgNAAAJWQ0AAAlaDQAACVsNAAAJXA0AAAldDQAACV4NAAAJXw0AAAlgDQAACWENAAAJYg0AAAljDQAACWQNAAAJZQ0AAAlmDQAACWcNAAAJaA0AAAlpDQAACWoNAAAJaw0AAAlsDQAACW0NAAAJbg0AAAlvDQAACXANAAAJcQ0AAAlyDQAACXMNAAAJdA0AAAl1DQAACXYNAAAJdw0AAAl4DQAACXkNAAAJeg0AAAl7DQAACXwNAAAJfQ0AAAl+DQAACX8NAAAJgA0AAAmBDQAACYINAAAJgw0AAAmEDQAACYUNAAAJhg0AAAmHDQAACYgNAAAJiQ0AAAmKDQAACYsNAAAJjA0AAA0HBwUDAAAAAQAAACAAAAAECklua1BvaW50VjECAAAACY0NAAAJjg0AAAmPDQAACZANAAAJkQ0AAAmSDQAACZMNAAAJlA0AAAmVDQAACZYNAAAJlw0AAAmYDQAACZkNAAAJmg0AAAmbDQAACZwNAAAJnQ0AAAmeDQAACZ8NAAAJoA0AAAmhDQAACaINAAAJow0AAAmkDQAADQgHBwMAAAABAAAAIAAAAAQKSW5rUG9pbnRWMQIAAAAJpQ0AAAmmDQAACacNAAAJqA0AAAmpDQAACaoNAAAJqw0AAAmsDQAACa0NAAAJrg0AAAmvDQAACbANAAAJsQ0AAAmyDQAACbMNAAAJtA0AAAm1DQAACbYNAAAJtw0AAA0NBwkDAAAAAQAAAEAAAAAECklua1BvaW50VjECAAAACbgNAAAJuQ0AAAm6DQAACbsNAAAJvA0AAAm9DQAACb4NAAAJvw0AAAnADQAACcENAAAJwg0AAAnDDQAACcQNAAAJxQ0AAAnGDQAACccNAAAJyA0AAAnJDQAACcoNAAAJyw0AAAnMDQAACc0NAAAJzg0AAAnPDQAACdANAAAJ0Q0AAAnSDQAACdMNAAAJ1A0AAAnVDQAACdYNAAAJ1w0AAAnYDQAACdkNAAAJ2g0AAAnbDQAACdwNAAAJ3Q0AAAneDQAACd8NAAAJ4A0AAAnhDQAACeINAAAJ4w0AAAnkDQAACeUNAAANEgcLAwAAAAEAAAAQAAAABApJbmtQb2ludFYxAgAAAAnmDQAACecNAAAJ6A0AAAnpDQAACeoNAAAJ6w0AAAnsDQAACe0NAAAJ7g0AAAnvDQAACfANAAAJ8Q0AAAnyDQAADQMHDQMAAAABAAAAIAAAAAQKSW5rUG9pbnRWMQIAAAAJ8w0AAAn0DQAACfUNAAAJ9g0AAAn3DQAACfgNAAAJ+Q0AAAn6DQAACfsNAAAJ/A0AAAn9DQAACf4NAAAJ/w0AAAkADgAACQEOAAAJAg4AAAkDDgAACQQOAAAJBQ4AAAkGDgAACQcOAAAJCA4AAAkJDgAADQkHDwMAAAABAAAAIAAAAAQKSW5rUG9pbnRWMQIAAAAJCg4AAAkLDgAACQwOAAAJDQ4AAAkODgAACQ8OAAAJEA4AAAkRDgAACRIOAAAJEw4AAAkUDgAACRUOAAAJFg4AAAkXDgAACRgOAAAJGQ4AAAkaDgAACRsOAAAJHA4AAAkdDgAACR4OAAAJHw4AAAkgDgAACSEOAAAJIg4AAAkjDgAACSQOAAAJJQ4AAAkmDgAACScOAAANAgcRAwAAAAEAAAAgAAAABApJbmtQb2ludFYxAgAAAAkoDgAACSkOAAAJKg4AAAkrDgAACSwOAAAJLQ4AAAkuDgAACS8OAAAJMA4AAAkxDgAACTIOAAAJMw4AAAk0DgAACTUOAAAJNg4AAAk3DgAACTgOAAAJOQ4AAAk6DgAACTsOAAAJPA4AAAk9DgAACT4OAAAJPw4AAAlADgAACUEOAAAJQg4AAAlDDgAADQQHEwMAAAABAAAAEAAAAAQKSW5rUG9pbnRWMQIAAAAJRA4AAAlFDgAACUYOAAAJRw4AAAlIDgAACUkOAAAJSg4AAAlLDgAACUwOAAAJTQ4AAAlODgAACU8OAAAJUA4AAA0DBxUDAAAAAQAAACAAAAAECklua1BvaW50VjECAAAACVEOAAAJUg4AAAlTDgAACVQOAAAJVQ4AAAlWDgAACVcOAAAJWA4AAAlZDgAACVoOAAAJWw4AAAlcDgAACV0OAAAJXg4AAAlfDgAACWAOAAAJYQ4AAAliDgAACWMOAAAJZA4AAAllDgAACWYOAAAJZw4AAAloDgAADQgHFwMAAAABAAAAIAAAAAQKSW5rUG9pbnRWMQIAAAAJaQ4AAAlqDgAACWsOAAAJbA4AAAltDgAACW4OAAAJbw4AAAlwDgAACXEOAAAJcg4AAAlzDgAACXQOAAAJdQ4AAAl2DgAACXcOAAAJeA4AAAl5DgAACXoOAAAJew4AAAl8DgAACX0OAAANCwcZAwAAAAEAAABAAAAABApJbmtQb2ludFYxAgAAAAl+DgAACX8OAAAJgA4AAAmBDgAACYIOAAAJgw4AAAmEDgAACYUOAAAJhg4AAAmHDgAACYgOAAAJiQ4AAAmKDgAACYsOAAAJjA4AAAmNDgAACY4OAAAJjw4AAAmQDgAACZEOAAAJkg4AAAmTDgAACZQOAAAJlQ4AAAmWDgAACZcOAAAJmA4AAAmZDgAACZoOAAAJmw4AAAmcDgAACZ0OAAAJng4AAAmfDgAACaAOAAAJoQ4AAAmiDgAACaMOAAAJpA4AAAmlDgAACaYOAAAJpw4AAAmoDgAACakOAAAJqg4AAAmrDgAACawOAAANEQcbAwAAAAEAAAAgAAAABApJbmtQb2ludFYxAgAAAAmtDgAACa4OAAAJrw4AAAmwDgAACbEOAAAJsg4AAAmzDgAACbQOAAAJtQ4AAAm2DgAACbcOAAAJuA4AAAm5DgAACboOAAAJuw4AAAm8DgAACb0OAAAJvg4AAAm/DgAACcAOAAAJwQ4AAAnCDgAACcMOAAAJxA4AAAnFDgAACcYOAAAJxw4AAAnIDgAACckOAAAJyg4AAAnLDgAACgcdAwAAAAEAAAAgAAAABApJbmtQb2ludFYxAgAAAAnMDgAACc0OAAAJzg4AAAnPDgAACdAOAAAJ0Q4AAAnSDgAACdMOAAAJ1A4AAAnVDgAACdYOAAAJ1w4AAAnYDgAACdkOAAAJ2g4AAAnbDgAACdwOAAAJ3Q4AAAneDgAACd8OAAANDAcfAwAAAAEAAABAAAAABApJbmtQb2ludFYxAgAAAAngDgAACeEOAAAJ4g4AAAnjDgAACeQOAAAJ5Q4AAAnmDgAACecOAAAJ6A4AAAnpDgAACeoOAAAJ6w4AAAnsDgAACe0OAAAJ7g4AAAnvDgAACfAOAAAJ8Q4AAAnyDgAACfMOAAAJ9A4AAAn1DgAACfYOAAAJ9w4AAAn4DgAACfkOAAAJ+g4AAAn7DgAACfwOAAAJ/Q4AAAn+DgAACf8OAAAJAA8AAAkBDwAACQIPAAAJAw8AAAkEDwAACQUPAAAJBg8AAAkHDwAACQgPAAAJCQ8AAAkKDwAACQsPAAAJDA8AAAkNDwAACQ4PAAAJDw8AAAkQDwAACREPAAAJEg8AAAkTDwAACRQPAAAJFQ8AAAkWDwAACRcPAAANCAchAwAAAAEAAABAAAAABApJbmtQb2ludFYxAgAAAAkYDwAACRkPAAAJGg8AAAkbDwAACRwPAAAJHQ8AAAkeDwAACR8PAAAJIA8AAAkhDwAACSIPAAAJIw8AAAkkDwAACSUPAAAJJg8AAAknDwAACSgPAAAJKQ8AAAkqDwAACSsPAAAJLA8AAAktDwAACS4PAAAJLw8AAAkwDwAACTEPAAAJMg8AAAkzDwAACTQPAAAJNQ8AAAk2DwAACTcPAAAJOA8AAAk5DwAACToPAAAJOw8AAAk8DwAACT0PAAAJPg8AAAk/DwAACUAPAAAJQQ8AAAlCDwAACUMPAAAJRA8AAAlFDwAACUYPAAAJRw8AAAlIDwAACUkPAAANDgcjAwAAAAEAAAAQAAAABApJbmtQb2ludFYxAgAAAAlKDwAACUsPAAAJTA8AAAlNDwAACU4PAAAJTw8AAAlQDwAACVEPAAAJUg8AAAlTDwAACVQPAAAJVQ8AAAlWDwAADQMHJQMAAAABAAAAQAAAAAQKSW5rUG9pbnRWMQIAAAAJVw8AAAlYDwAACVkPAAAJWg8AAAlbDwAACVwPAAAJXQ8AAAleDwAACV8PAAAJYA8AAAlhDwAACWIPAAAJYw8AAAlkDwAACWUPAAAJZg8AAAlnDwAACWgPAAAJaQ8AAAlqDwAACWsPAAAJbA8AAAltDwAACW4PAAAJbw8AAAlwDwAACXEPAAAJcg8AAAlzDwAACXQPAAAJdQ8AAAl2DwAACXcPAAAJeA8AAAl5DwAACXoPAAAJew8AAAl8DwAACX0PAAAJfg8AAAl/DwAADRcHJwMAAAABAAAAEAAAAAQKSW5rUG9pbnRWMQIAAAAJgA8AAAmBDwAACYIPAAAJgw8AAAmEDwAACYUPAAAJhg8AAAmHDwAACYgPAAAJiQ8AAAmKDwAACYsPAAAJjA8AAAmNDwAADQIHKQMAAAABAAAAQAAAAAQKSW5rUG9pbnRWMQIAAAAJjg8AAAmPDwAACZAPAAAJkQ8AAAmSDwAACZMPAAAJlA8AAAmVDwAACZYPAAAJlw8AAAmYDwAACZkPAAAJmg8AAAmbDwAACZwPAAAJnQ8AAAmeDwAACZ8PAAAJoA8AAAmhDwAACaIPAAAJow8AAAmkDwAACaUPAAAJpg8AAAmnDwAACagPAAAJqQ8AAAmqDwAACasPAAAJrA8AAAmtDwAACa4PAAAJrw8AAAmwDwAACbEPAAAJsg8AAAmzDwAACbQPAAAJtQ8AAAm2DwAACbcPAAAJuA8AAAm5DwAACboPAAAJuw8AAAm8DwAACb0PAAAJvg8AAAm/DwAADQ4HKwMAAAABAAAAIAAAAAQKSW5rUG9pbnRWMQIAAAAJwA8AAAnBDwAACcIPAAAJww8AAAnEDwAACcUPAAAJxg8AAAnHDwAACcgPAAAJyQ8AAAnKDwAACcsPAAAJzA8AAAnNDwAACc4PAAAJzw8AAAnQDwAACdEPAAAJ0g8AAAnTDwAACdQPAAAJ1Q8AAAnWDwAACdcPAAAJ2A8AAAnZDwAACdoPAAAJ2w8AAA0EBy0DAAAAAQAAABAAAAAECklua1BvaW50VjECAAAACdwPAAAJ3Q8AAAneDwAACd8PAAAJ4A8AAAnhDwAACeIPAAAJ4w8AAAnkDwAACeUPAAAJ5g8AAAnnDwAACegPAAAJ6Q8AAA0CBy8DAAAAAQAAABAAAAAECklua1BvaW50VjECAAAACeoPAAAJ6w8AAAnsDwAACe0PAAAJ7g8AAAnvDwAACfAPAAAJ8Q8AAAnyDwAACfMPAAAJ9A8AAAn1DwAADQQHMQMAAAABAAAAQAAAAAQKSW5rUG9pbnRWMQIAAAAJ9g8AAAn3DwAACfgPAAAJ+Q8AAAn6DwAACfsPAAAJ/A8AAAn9DwAACf4PAAAJ/w8AAAkAEAAACQEQAAAJAhAAAAkDEAAACQQQAAAJBRAAAAkGEAAACQcQAAAJCBAAAAkJEAAACQoQAAAJCxAAAAkMEAAACQ0QAAAJDhAAAAkPEAAACRAQAAAJERAAAAkSEAAACRMQAAAJFBAAAAkVEAAACRYQAAAJFxAAAAkYEAAACRkQAAAJGhAAAAkbEAAACRwQAAAJHRAAAAkeEAAACR8QAAAJIBAAAAkhEAAACSIQAAAJIxAAAAkkEAAACSUQAAANEAczAwAAAAEAAABAAAAABApJbmtQb2ludFYxAgAAAAkmEAAACScQAAAJKBAAAAkpEAAACSoQAAAJKxAAAAksEAAACS0QAAAJLhAAAAkvEAAACTAQAAAJMRAAAAkyEAAACTMQAAAJNBAAAAk1EAAACTYQAAAJNxAAAAk4EAAACTkQAAAJOhAAAAk7EAAACTwQAAAJPRAAAAk+EAAACT8QAAAJQBAAAAlBEAAACUIQAAAJQxAAAAlEEAAACUUQAAAJRhAAAAlHEAAACUgQAAAJSRAAAA0cBzUDAAAAAQAAAEAAAAAECklua1BvaW50VjECAAAACUoQAAAJSxAAAAlMEAAACU0QAAAJThAAAAlPEAAACVAQAAAJURAAAAlSEAAACVMQAAAJVBAAAAlVEAAACVYQAAAJVxAAAAlYEAAACVkQAAAJWhAAAAlbEAAACVwQAAAJXRAAAAleEAAACV8QAAAJYBAAAAlhEAAACWIQAAAJYxAAAAlkEAAACWUQAAAJZhAAAAlnEAAACWgQAAAJaRAAAAlqEAAACWsQAAAJbBAAAAltEAAACW4QAAAJbxAAAAlwEAAACXEQAAAJchAAAA0XBzcDAAAAAQAAABAAAAAECklua1BvaW50VjECAAAACXMQAAAJdBAAAAl1EAAACXYQAAAJdxAAAAl4EAAACXkQAAAJehAAAAl7EAAACXwQAAAJfRAAAAl+EAAACX8QAAAJgBAAAA0CBzkDAAAAAQAAAEAAAAAECklua1BvaW50VjECAAAACYEQAAAJghAAAAmDEAAACYQQAAAJhRAAAAmGEAAACYcQAAAJiBAAAAmJEAAACYoQAAAJixAAAAmMEAAACY0QAAAJjhAAAAmPEAAACZAQAAAJkRAAAAmSEAAACZMQAAAJlBAAAAmVEAAACZYQAAAJlxAAAAmYEAAACZkQAAAJmhAAAAmbEAAACZwQAAAJnRAAAAmeEAAACZ8QAAAJoBAAAAmhEAAACaIQAAAJoxAAAAmkEAAACaUQAAAJphAAAAmnEAAACagQAAAJqRAAAAmqEAAACasQAAAJrBAAAAmtEAAACa4QAAAJrxAAAAmwEAAADRAHOwMAAAABAAAAIAAAAAQKSW5rUG9pbnRWMQIAAAAJsRAAAAmyEAAACbMQAAAJtBAAAAm1EAAACbYQAAAJtxAAAAm4EAAACbkQAAAJuhAAAAm7EAAACbwQAAAJvRAAAAm+EAAACb8QAAAJwBAAAAnBEAAACcIQAAAJwxAAAA0NBz0DAAAAAQAAACAAAAAECklua1BvaW50VjECAAAACcQQAAAJxRAAAAnGEAAACccQAAAJyBAAAAnJEAAACcoQAAAJyxAAAAnMEAAACc0QAAAJzhAAAAnPEAAACdAQAAAJ0RAAAAnSEAAACdMQAAAJ1BAAAAnVEAAACdYQAAAJ1xAAAAnYEAAADQsHPwMAAAABAAAAIAAAAAQKSW5rUG9pbnRWMQIAAAAJ2RAAAAnaEAAACdsQAAAJ3BAAAAndEAAACd4QAAAJ3xAAAAngEAAACeEQAAAJ4hAAAAnjEAAACeQQAAAJ5RAAAAnmEAAACecQAAAJ6BAAAAnpEAAACeoQAAAJ6xAAAAnsEAAACe0QAAAJ7hAAAAnvEAAACfAQAAANCAdBAwAAAAEAAAAgAAAABApJbmtQb2ludFYxAgAAAAnxEAAACfIQAAAJ8xAAAAn0EAAACfUQAAAJ9hAAAAn3EAAACfgQAAAJ+RAAAAn6EAAACfsQAAAJ/BAAAAn9EAAACf4QAAAJ/xAAAAkAEQAACQERAAAJAhEAAAkDEQAACQQRAAAJBREAAAkGEQAACQcRAAANCQdDAwAAAAEAAAAgAAAABApJbmtQb2ludFYxAgAAAAkIEQAACQkRAAAJChEAAAkLEQAACQwRAAAJDREAAAkOEQAACQ8RAAAJEBEAAAkREQAACRIRAAAJExEAAAkUEQAACRURAAAJFhEAAAkXEQAACRgRAAAJGREAAAkaEQAACRsRAAANDAdFAwAAAAEAAAAgAAAABApJbmtQb2ludFYxAgAAAAkcEQAACR0RAAAJHhEAAAkfEQAACSARAAAJIREAAAkiEQAACSMRAAAJJBEAAAklEQAACSYRAAAJJxEAAAkoEQAACSkRAAAJKhEAAAkrEQAACSwRAAAJLREAAAkuEQAACS8RAAAJMBEAAAkxEQAACTIRAAAJMxEAAAk0EQAACTURAAAJNhEAAAk3EQAACTgRAAAJOREAAAk6EQAACTsRAAAHRwMAAAABAAAAEAAAAAQKSW5rUG9pbnRWMQIAAAAJPBEAAAk9EQAACT4RAAAJPxEAAAlAEQAACUERAAAJQhEAAAlDEQAACUQRAAAJRREAAAlGEQAACUcRAAAJSBEAAAlJEQAACUoRAAAJSxEAAAdJAwAAAAEAAAAgAAAABApJbmtQb2ludFYxAgAAAAlMEQAACU0RAAAJThEAAAlPEQAACVARAAAJUREAAAlSEQAACVMRAAAJVBEAAAlVEQAACVYRAAAJVxEAAAlYEQAACVkRAAAJWhEAAAlbEQAACVwRAAAJXREAAAleEQAACV8RAAAJYBEAAAlhEQAACWIRAAAJYxEAAAlkEQAACWURAAAJZhEAAAlnEQAACWgRAAAJaREAAA0CB0sDAAAAAQAAACAAAAAECklua1BvaW50VjECAAAACWoRAAAJaxEAAAlsEQAACW0RAAAJbhEAAAlvEQAACXARAAAJcREAAAlyEQAACXMRAAAJdBEAAAl1EQAACXYRAAAJdxEAAAl4EQAACXkRAAAJehEAAAl7EQAACXwRAAAJfREAAAl+EQAACX8RAAAJgBEAAAmBEQAACYIRAAAJgxEAAAmEEQAADQUHTQMAAAABAAAAgAAAAAQKSW5rUG9pbnRWMQIAAAAJhREAAAmGEQAACYcRAAAJiBEAAAmJEQAACYoRAAAJixEAAAmMEQAACY0RAAAJjhEAAAmPEQAACZARAAAJkREAAAmSEQAACZMRAAAJlBEAAAmVEQAACZYRAAAJlxEAAAmYEQAACZkRAAAJmhEAAAmbEQAACZwRAAAJnREAAAmeEQAACZ8RAAAJoBEAAAmhEQAACaIRAAAJoxEAAAmkEQAACaURAAAJphEAAAmnEQAACagRAAAJqREAAAmqEQAACasRAAAJrBEAAAmtEQAACa4RAAAJrxEAAAmwEQAACbERAAAJshEAAAmzEQAACbQRAAAJtREAAAm2EQAACbcRAAAJuBEAAAm5EQAACboRAAAJuxEAAAm8EQAACb0RAAAJvhEAAAm/EQAACcARAAAJwREAAAnCEQAACcMRAAAJxBEAAAnFEQAACcYRAAAJxxEAAAnIEQAACckRAAAJyhEAAAnLEQAACcwRAAAJzREAAAnOEQAACc8RAAAJ0BEAAAnREQAACdIRAAAJ0xEAAAnUEQAACdURAAAJ1hEAAAnXEQAACdgRAAAJ2REAAAnaEQAACdsRAAAJ3BEAAAndEQAACd4RAAAJ3xEAAAngEQAACeERAAAJ4hEAAAnjEQAACeQRAAAJ5REAAAnmEQAACecRAAAJ6BEAAAnpEQAADRsHTwMAAAABAAAAIAAAAAQKSW5rUG9pbnRWMQIAAAAJ6hEAAAnrEQAACewRAAAJ7REAAAnuEQAACe8RAAAJ8BEAAAnxEQAACfIRAAAJ8xEAAAn0EQAACfURAAAJ9hEAAAn3EQAACfgRAAAJ+REAAAn6EQAACfsRAAAJ/BEAAAn9EQAACf4RAAAJ/xEAAAkAEgAACQESAAAJAhIAAAkDEgAACQQSAAAJBRIAAAkGEgAADQMHUQMAAAABAAAAIAAAAAQKSW5rUG9pbnRWMQIAAAAJBxIAAAkIEgAACQkSAAAJChIAAAkLEgAACQwSAAAJDRIAAAkOEgAACQ8SAAAJEBIAAAkREgAACRISAAAJExIAAAkUEgAACRUSAAAJFhIAAAkXEgAACRgSAAANDgdTAwAAAAEAAAAQAAAABApJbmtQb2ludFYxAgAAAAkZEgAACRoSAAAJGxIAAAkcEgAACR0SAAAJHhIAAAkfEgAACSASAAAJIRIAAAkiEgAACSMSAAANBQdVAwAAAAEAAABAAAAABApJbmtQb2ludFYxAgAAAAkkEgAACSUSAAAJJhIAAAknEgAACSgSAAAJKRIAAAkqEgAACSsSAAAJLBIAAAktEgAACS4SAAAJLxIAAAkwEgAACTESAAAJMhIAAAkzEgAACTQSAAAJNRIAAAk2EgAACTcSAAAJOBIAAAk5EgAACToSAAAJOxIAAAk8EgAACT0SAAAJPhIAAAk/EgAACUASAAAJQRIAAAlCEgAACUMSAAAJRBIAAAlFEgAACUYSAAAJRxIAAAlIEgAACUkSAAAJShIAAAlLEgAACUwSAAAJTRIAAAlOEgAACU8SAAAJUBIAAAlREgAACVISAAAJUxIAAAlUEgAACVUSAAAJVhIAAAlXEgAACVgSAAAJWRIAAAlaEgAACVsSAAAJXBIAAAldEgAADQYHVwMAAAABAAAAEAAAAAQKSW5rUG9pbnRWMQIAAAAJXhIAAAlfEgAACWASAAAJYRIAAAliEgAACWMSAAAJZBIAAAllEgAACWYSAAAJZxIAAAloEgAACWkSAAAJahIAAAlrEgAADQIHWQMAAAABAAAAQAAAAAQKSW5rUG9pbnRWMQIAAAAJbBIAAAltEgAACW4SAAAJbxIAAAlwEgAACXESAAAJchIAAAlzEgAACXQSAAAJdRIAAAl2EgAACXcSAAAJeBIAAAl5EgAACXoSAAAJexIAAAl8EgAACX0SAAAJfhIAAAl/EgAACYASAAAJgRIAAAmCEgAACYMSAAAJhBIAAAmFEgAACYYSAAAJhxIAAAmIEgAACYkSAAAJihIAAAmLEgAACYwSAAAJjRIAAAmOEgAACY8SAAAJkBIAAAmREgAACZISAAAJkxIAAAmUEgAACZUSAAAJlhIAAAmXEgAACZgSAAAJmRIAAAmaEgAACZsSAAANEAdbAwAAAAEAAAAgAAAABApJbmtQb2ludFYxAgAAAAmcEgAACZ0SAAAJnhIAAAmfEgAACaASAAAJoRIAAAmiEgAACaMSAAAJpBIAAAmlEgAACaYSAAAJpxIAAAmoEgAACakSAAAJqhIAAAmrEgAACawSAAAJrRIAAAmuEgAACa8SAAAJsBIAAAmxEgAACbISAAAJsxIAAAm0EgAACbUSAAAJthIAAAm3EgAACbgSAAAJuRIAAAm6EgAACgddAwAAAAEAAAAgAAAABApJbmtQb2ludFYxAgAAAAm7EgAACbwSAAAJvRIAAAm+EgAACb8SAAAJwBIAAAnBEgAACcISAAAJwxIAAAnEEgAACcUSAAAJxhIAAAnHEgAACcgSAAAJyRIAAAnKEgAACcsSAAAJzBIAAA0OB18DAAAAAQAAACAAAAAECklua1BvaW50VjECAAAACc0SAAAJzhIAAAnPEgAACdASAAAJ0RIAAAnSEgAACdMSAAAJ1BIAAAnVEgAACdYSAAAJ1xIAAAnYEgAACdkSAAAJ2hIAAAnbEgAACdwSAAAJ3RIAAAneEgAACd8SAAAJ4BIAAAnhEgAACeISAAAJ4xIAAAnkEgAACeUSAAAJ5hIAAAnnEgAACegSAAAJ6RIAAA0DB2EDAAAAAQAAABAAAAAECklua1BvaW50VjECAAAACeoSAAAJ6xIAAAnsEgAACe0SAAAJ7hIAAAnvEgAACfASAAAJ8RIAAAnyEgAACfMSAAAJ9BIAAAn1EgAACfYSAAAJ9xIAAAn4EgAACfkSAAAHYwMAAAABAAAAQAAAAAQKSW5rUG9pbnRWMQIAAAAJ+hIAAAn7EgAACfwSAAAJ/RIAAAn+EgAACf8SAAAJABMAAAkBEwAACQITAAAJAxMAAAkEEwAACQUTAAAJBhMAAAkHEwAACQgTAAAJCRMAAAkKEwAACQsTAAAJDBMAAAkNEwAACQ4TAAAJDxMAAAkQEwAACRETAAAJEhMAAAkTEwAACRQTAAAJFRMAAAkWEwAACRcTAAAJGBMAAAkZEwAACRoTAAAJGxMAAAkcEwAACR0TAAAJHhMAAAkfEwAACSATAAAJIRMAAAkiEwAACSMTAAAJJBMAAAklEwAACSYTAAAJJxMAAAkoEwAACSkTAAAJKhMAAA0PB2UDAAAAAQAAAIAAAAAECklua1BvaW50VjECAAAACSsTAAAJLBMAAAktEwAACS4TAAAJLxMAAAkwEwAACTETAAAJMhMAAAkzEwAACTQTAAAJNRMAAAk2EwAACTcTAAAJOBMAAAk5EwAACToTAAAJOxMAAAk8EwAACT0TAAAJPhMAAAk/EwAACUATAAAJQRMAAAlCEwAACUMTAAAJRBMAAAlFEwAACUYTAAAJRxMAAAlIEwAACUkTAAAJShMAAAlLEwAACUwTAAAJTRMAAAlOEwAACU8TAAAJUBMAAAlREwAACVITAAAJUxMAAAlUEwAACVUTAAAJVhMAAAlXEwAACVgTAAAJWRMAAAlaEwAACVsTAAAJXBMAAAldEwAACV4TAAAJXxMAAAlgEwAACWETAAAJYhMAAAljEwAACWQTAAAJZRMAAAlmEwAACWcTAAAJaBMAAAlpEwAACWoTAAAJaxMAAAlsEwAACW0TAAAJbhMAAAlvEwAACXATAAANOgdnAwAAAAEAAABAAAAABApJbmtQb2ludFYxAgAAAAlxEwAACXITAAAJcxMAAAl0EwAACXUTAAAJdhMAAAl3EwAACXgTAAAJeRMAAAl6EwAACXsTAAAJfBMAAAl9EwAACX4TAAAJfxMAAAmAEwAACYETAAAJghMAAAmDEwAACYQTAAAJhRMAAAmGEwAACYcTAAAJiBMAAAmJEwAACYoTAAAJixMAAAmMEwAACY0TAAAJjhMAAAmPEwAACZATAAAJkRMAAAmSEwAACZMTAAAJlBMAAAmVEwAACZYTAAAJlxMAAAmYEwAACZkTAAAJmhMAAAmbEwAACZwTAAAJnRMAAAmeEwAACZ8TAAAJoBMAAAmhEwAACaITAAAJoxMAAA0NB2kDAAAAAQAAAEAAAAAECklua1BvaW50VjECAAAACaQTAAAJpRMAAAmmEwAACacTAAAJqBMAAAmpEwAACaoTAAAJqxMAAAmsEwAACa0TAAAJrhMAAAmvEwAACbATAAAJsRMAAAmyEwAACbMTAAAJtBMAAAm1EwAACbYTAAAJtxMAAAm4EwAACbkTAAAJuhMAAAm7EwAACbwTAAAJvRMAAAm+EwAACb8TAAAJwBMAAAnBEwAACcITAAAJwxMAAAnEEwAACcUTAAAJxhMAAAnHEwAACcgTAAAJyRMAAAnKEwAACcsTAAAJzBMAAAnNEwAACc4TAAAJzxMAAA0UB2sDAAAAAQAAACAAAAAECklua1BvaW50VjECAAAACdATAAAJ0RMAAAnSEwAACdMTAAAJ1BMAAAnVEwAACdYTAAAJ1xMAAAnYEwAACdkTAAAJ2hMAAAnbEwAACdwTAAAJ3RMAAAneEwAACd8TAAAJ4BMAAAnhEwAACeITAAAJ4xMAAAnkEwAACeUTAAAJ5hMAAAnnEwAACegTAAAJ6RMAAA0GB20DAAAAAQAAACAAAAAECklua1BvaW50VjECAAAACeoTAAAJ6xMAAAnsEwAACe0TAAAJ7hMAAAnvEwAACfATAAAJ8RMAAAnyEwAACfMTAAAJ9BMAAAn1EwAACfYTAAAJ9xMAAAn4EwAACfkTAAAJ+hMAAAn7EwAACfwTAAAJ/RMAAAn+EwAACf8TAAAJABQAAAkBFAAACQIUAAAJAxQAAAkEFAAADQUHbwMAAAABAAAAIAAAAAQKSW5rUG9pbnRWMQIAAAAJBRQAAAkGFAAACQcUAAAJCBQAAAkJFAAACQoUAAAJCxQAAAkMFAAACQ0UAAAJDhQAAAkPFAAACRAUAAAJERQAAAkSFAAACRMUAAAJFBQAAAkVFAAACRYUAAAJFxQAAA0NB3EDAAAAAQAAAEAAAAAECklua1BvaW50VjECAAAACRgUAAAJGRQAAAkaFAAACRsUAAAJHBQAAAkdFAAACR4UAAAJHxQAAAkgFAAACSEUAAAJIhQAAAkjFAAACSQUAAAJJRQAAAkmFAAACScUAAAJKBQAAAkpFAAACSoUAAAJKxQAAAksFAAACS0UAAAJLhQAAAkvFAAACTAUAAAJMRQAAAkyFAAACTMUAAAJNBQAAAk1FAAACTYUAAAJNxQAAAk4FAAACTkUAAAJOhQAAAk7FAAACTwUAAAJPRQAAAk+FAAADRkHcwMAAAABAAAAEAAAAAQKSW5rUG9pbnRWMQIAAAAJPxQAAAlAFAAACUEUAAAJQhQAAAlDFAAACUQUAAAJRRQAAAlGFAAACUcUAAAJSBQAAAlJFAAACUoUAAAJSxQAAA0DB3UDAAAAAQAAAEAAAAAECklua1BvaW50VjECAAAACUwUAAAJTRQAAAlOFAAACU8UAAAJUBQAAAlRFAAACVIUAAAJUxQAAAlUFAAACVUUAAAJVhQAAAlXFAAACVgUAAAJWRQAAAlaFAAACVsUAAAJXBQAAAldFAAACV4UAAAJXxQAAAlgFAAACWEUAAAJYhQAAAljFAAACWQUAAAJZRQAAAlmFAAACWcUAAAJaBQAAAlpFAAACWoUAAAJaxQAAAlsFAAACW0UAAAJbhQAAAlvFAAACXAUAAAJcRQAAAlyFAAACXMUAAAJdBQAAAl1FAAACXYUAAAJdxQAAAl4FAAACXkUAAAJehQAAAl7FAAACXwUAAAJfRQAAAl+FAAACX8UAAAJgBQAAA0LB3cDAAAAAQAAACAAAAAECklua1BvaW50VjECAAAACYEUAAAJghQAAAmDFAAACYQUAAAJhRQAAAmGFAAACYcUAAAJiBQAAAmJFAAACYoUAAAJixQAAAmMFAAACY0UAAAJjhQAAAmPFAAACZAUAAAJkRQAAAmSFAAACZMUAAAJlBQAAAmVFAAACZYUAAAJlxQAAAmYFAAADQgHeQMAAAABAAAAEAAAAAQKSW5rUG9pbnRWMQIAAAAJmRQAAAmaFAAACZsUAAAJnBQAAAmdFAAACZ4UAAAJnxQAAAmgFAAACaEUAAAJohQAAAmjFAAACaQUAAAJpRQAAAmmFAAACacUAAAJqBQAAAd7AwAAAAEAAABAAAAABApJbmtQb2ludFYxAgAAAAmpFAAACaoUAAAJqxQAAAmsFAAACa0UAAAJrhQAAAmvFAAACbAUAAAJsRQAAAmyFAAACbMUAAAJtBQAAAm1FAAACbYUAAAJtxQAAAm4FAAACbkUAAAJuhQAAAm7FAAACbwUAAAJvRQAAAm+FAAACb8UAAAJwBQAAAnBFAAACcIUAAAJwxQAAAnEFAAACcUUAAAJxhQAAAnHFAAACcgUAAAJyRQAAAnKFAAACcsUAAAJzBQAAAnNFAAACc4UAAAJzxQAAAnQFAAACdEUAAAJ0hQAAAnTFAAACdQUAAAJ1RQAAAnWFAAACdcUAAAJ2BQAAAnZFAAACdoUAAAJ2xQAAAncFAAADQwHfQMAAAABAAAAIAAAAAQKSW5rUG9pbnRWMQIAAAAJ3RQAAAneFAAACd8UAAAJ4BQAAAnhFAAACeIUAAAJ4xQAAAnkFAAACeUUAAAJ5hQAAAnnFAAACegUAAAJ6RQAAAnqFAAACesUAAAJ7BQAAAntFAAACe4UAAAJ7xQAAA0NB38DAAAAAQAAACAAAAAECklua1BvaW50VjECAAAACfAUAAAJ8RQAAAnyFAAACfMUAAAJ9BQAAAn1FAAACfYUAAAJ9xQAAAn4FAAACfkUAAAJ+hQAAAn7FAAACfwUAAAJ/RQAAAn+FAAACf8UAAAJABUAAAkBFQAADQ4HgQMAAAABAAAAgAAAAAQKSW5rUG9pbnRWMQIAAAAJAhUAAAkDFQAACQQVAAAJBRUAAAkGFQAACQcVAAAJCBUAAAkJFQAACQoVAAAJCxUAAAkMFQAACQ0VAAAJDhUAAAkPFQAACRAVAAAJERUAAAkSFQAACRMVAAAJFBUAAAkVFQAACRYVAAAJFxUAAAkYFQAACRkVAAAJGhUAAAkbFQAACRwVAAAJHRUAAAkeFQAACR8VAAAJIBUAAAkhFQAACSIVAAAJIxUAAAkkFQAACSUVAAAJJhUAAAknFQAACSgVAAAJKRUAAAkqFQAACSsVAAAJLBUAAAktFQAACS4VAAAJLxUAAAkwFQAACTEVAAAJMhUAAAkzFQAACTQVAAAJNRUAAAk2FQAACTcVAAAJOBUAAAk5FQAACToVAAAJOxUAAAk8FQAACT0VAAAJPhUAAAk/FQAACUAVAAAJQRUAAAlCFQAACUMVAAANPgeDAwAAAAEAAACAAAAABApJbmtQb2ludFYxAgAAAAlEFQAACUUVAAAJRhUAAAlHFQAACUgVAAAJSRUAAAlKFQAACUsVAAAJTBUAAAlNFQAACU4VAAAJTxUAAAlQFQAACVEVAAAJUhUAAAlTFQAACVQVAAAJVRUAAAlWFQAACVcVAAAJWBUAAAlZFQAACVoVAAAJWxUAAAlcFQAACV0VAAAJXhUAAAlfFQAACWAVAAAJYRUAAAliFQAACWMVAAAJZBUAAAllFQAACWYVAAAJZxUAAAloFQAACWkVAAAJahUAAAlrFQAACWwVAAAJbRUAAAluFQAACW8VAAAJcBUAAAlxFQAACXIVAAAJcxUAAAl0FQAACXUVAAAJdhUAAAl3FQAACXgVAAAJeRUAAAl6FQAACXsVAAAJfBUAAAl9FQAACX4VAAAJfxUAAAmAFQAACYEVAAAJghUAAAmDFQAACYQVAAAJhRUAAAmGFQAACYcVAAAJiBUAAAmJFQAACYoVAAAJixUAAAmMFQAACY0VAAAJjhUAAAmPFQAACZAVAAAJkRUAAA0yB4UDAAAAAQAAACAAAAAECklua1BvaW50VjECAAAACZIVAAAJkxUAAAmUFQAACZUVAAAJlhUAAAmXFQAACZgVAAAJmRUAAAmaFQAACZsVAAAJnBUAAAmdFQAACZ4VAAAJnxUAAAmgFQAACaEVAAAJohUAAAmjFQAACaQVAAAJpRUAAAmmFQAACacVAAAJqBUAAAmpFQAACaoVAAAJqxUAAAmsFQAACa0VAAAJrhUAAA0DB4cDAAAAAQAAAEAAAAAECklua1BvaW50VjECAAAACa8VAAAJsBUAAAmxFQAACbIVAAAJsxUAAAm0FQAACbUVAAAJthUAAAm3FQAACbgVAAAJuRUAAAm6FQAACbsVAAAJvBUAAAm9FQAACb4VAAAJvxUAAAnAFQAACcEVAAAJwhUAAAnDFQAACcQVAAAJxRUAAAnGFQAACccVAAAJyBUAAAnJFQAACcoVAAAJyxUAAAnMFQAACc0VAAAJzhUAAAnPFQAACdAVAAAJ0RUAAAnSFQAACdMVAAAJ1BUAAAnVFQAACdYVAAAJ1xUAAAnYFQAACdkVAAAJ2hUAAAnbFQAADRMHiQMAAAABAAAAIAAAAAQKSW5rUG9pbnRWMQIAAAAJ3BUAAAndFQAACd4VAAAJ3xUAAAngFQAACeEVAAAJ4hUAAAnjFQAACeQVAAAJ5RUAAAnmFQAACecVAAAJ6BUAAAnpFQAACeoVAAAJ6xUAAAnsFQAACe0VAAAJ7hUAAAnvFQAACfAVAAAJ8RUAAAnyFQAACfMVAAAJ9BUAAA0HB4sDAAAAAQAAACAAAAAECklua1BvaW50VjECAAAACfUVAAAJ9hUAAAn3FQAACfgVAAAJ+RUAAAn6FQAACfsVAAAJ/BUAAAn9FQAACf4VAAAJ/xUAAAkAFgAACQEWAAAJAhYAAAkDFgAACQQWAAAJBRYAAA0PB40DAAAAAQAAAEAAAAAECklua1BvaW50VjECAAAACQYWAAAJBxYAAAkIFgAACQkWAAAJChYAAAkLFgAACQwWAAAJDRYAAAkOFgAACQ8WAAAJEBYAAAkRFgAACRIWAAAJExYAAAkUFgAACRUWAAAJFhYAAAkXFgAACRgWAAAJGRYAAAkaFgAACRsWAAAJHBYAAAkdFgAACR4WAAAJHxYAAAkgFgAACSEWAAAJIhYAAAkjFgAACSQWAAAJJRYAAAkmFgAACScWAAANHgePAwAAAAEAAAAQAAAABApJbmtQb2ludFYxAgAAAAkoFgAACSkWAAAJKhYAAAkrFgAACSwWAAAJLRYAAAkuFgAACS8WAAAJMBYAAAkxFgAACTIWAAAJMxYAAAk0FgAACTUWAAAJNhYAAAoHkQMAAAABAAAAQAAAAAQKSW5rUG9pbnRWMQIAAAAJNxYAAAk4FgAACTkWAAAJOhYAAAk7FgAACTwWAAAJPRYAAAk+FgAACT8WAAAJQBYAAAlBFgAACUIWAAAJQxYAAAlEFgAACUUWAAAJRhYAAAlHFgAACUgWAAAJSRYAAAlKFgAACUsWAAAJTBYAAAlNFgAACU4WAAAJTxYAAAlQFgAACVEWAAAJUhYAAAlTFgAACVQWAAAJVRYAAAlWFgAACVcWAAAJWBYAAAlZFgAACVoWAAAJWxYAAAlcFgAACV0WAAAJXhYAAAlfFgAACWAWAAAJYRYAAA0VB5MDAAAAAQAAAAACAAAECklua1BvaW50VjECAAAACWIWAAAJYxYAAAlkFgAACWUWAAAJZhYAAAlnFgAACWgWAAAJaRYAAAlqFgAACWsWAAAJbBYAAAltFgAACW4WAAAJbxYAAAlwFgAACXEWAAAJchYAAAlzFgAACXQWAAAJdRYAAAl2FgAACXcWAAAJeBYAAAl5FgAACXoWAAAJexYAAAl8FgAACX0WAAAJfhYAAAl/FgAACYAWAAAJgRYAAAmCFgAACYMWAAAJhBYAAAmFFgAACYYWAAAJhxYAAAmIFgAACYkWAAAJihYAAAmLFgAACYwWAAAJjRYAAAmOFgAACY8WAAAJkBYAAAmRFgAACZIWAAAJkxYAAAmUFgAACZUWAAAJlhYAAAmXFgAACZgWAAAJmRYAAAmaFgAACZsWAAAJnBYAAAmdFgAACZ4WAAAJnxYAAAmgFgAACaEWAAAJohYAAAmjFgAACaQWAAAJpRYAAAmmFgAACacWAAAJqBYAAAmpFgAACaoWAAAJqxYAAAmsFgAACa0WAAAJrhYAAAmvFgAACbAWAAAJsRYAAAmyFgAACbMWAAAJtBYAAAm1FgAACbYWAAAJtxYAAAm4FgAACbkWAAAJuhYAAAm7FgAACbwWAAAJvRYAAAm+FgAACb8WAAAJwBYAAAnBFgAACcIWAAAJwxYAAAnEFgAACcUWAAAJxhYAAAnHFgAACcgWAAAJyRYAAAnKFgAACcsWAAAJzBYAAAnNFgAACc4WAAAJzxYAAAnQFgAACdEWAAAJ0hYAAAnTFgAACdQWAAAJ1RYAAAnWFgAACdcWAAAJ2BYAAAnZFgAACdoWAAAJ2xYAAAncFgAACd0WAAAJ3hYAAAnfFgAACeAWAAAJ4RYAAAniFgAACeMWAAAJ5BYAAAnlFgAACeYWAAAJ5xYAAAnoFgAACekWAAAJ6hYAAAnrFgAACewWAAAJ7RYAAAnuFgAACe8WAAAJ8BYAAAnxFgAACfIWAAAJ8xYAAAn0FgAACfUWAAAJ9hYAAAn3FgAACfgWAAAJ+RYAAAn6FgAACfsWAAAJ/BYAAAn9FgAACf4WAAAJ/xYAAAkAFwAACQEXAAAJAhcAAAkDFwAACQQXAAAJBRcAAAkGFwAACQcXAAAJCBcAAAkJFwAACQoXAAAJCxcAAAkMFwAACQ0XAAAJDhcAAAkPFwAACRAXAAAJERcAAAkSFwAACRMXAAAJFBcAAAkVFwAACRYXAAAJFxcAAAkYFwAACRkXAAAJGhcAAAkbFwAACRwXAAAJHRcAAAkeFwAACR8XAAAJIBcAAAkhFwAACSIXAAAJIxcAAAkkFwAACSUXAAAJJhcAAAknFwAACSgXAAAJKRcAAAkqFwAACSsXAAAJLBcAAAktFwAACS4XAAAJLxcAAAkwFwAACTEXAAAJMhcAAAkzFwAACTQXAAAJNRcAAAk2FwAACTcXAAAJOBcAAAk5FwAACToXAAAJOxcAAAk8FwAACT0XAAAJPhcAAAk/FwAACUAXAAAJQRcAAAlCFwAACUMXAAAJRBcAAAlFFwAACUYXAAAJRxcAAAlIFwAACUkXAAAJShcAAAlLFwAACUwXAAAJTRcAAAlOFwAACU8XAAAJUBcAAAlRFwAACVIXAAAJUxcAAAlUFwAACVUXAAAJVhcAAAlXFwAACVgXAAAJWRcAAAlaFwAACVsXAAAJXBcAAAldFwAACV4XAAAJXxcAAAlgFwAACWEXAAAJYhcAAAljFwAACWQXAAAJZRcAAAlmFwAACWcXAAAJaBcAAAlpFwAACWoXAAAJaxcAAAlsFwAACW0XAAAJbhcAAAlvFwAACXAXAAAJcRcAAAlyFwAACXMXAAAJdBcAAAl1FwAACXYXAAAJdxcAAAl4FwAACXkXAAAJehcAAAl7FwAACXwXAAAJfRcAAAl+FwAACX8XAAAJgBcAAAmBFwAACYIXAAAJgxcAAAmEFwAACYUXAAAJhhcAAAmHFwAACYgXAAAJiRcAAAmKFwAACYsXAAAJjBcAAAmNFwAACY4XAAAJjxcAAAmQFwAACZEXAAAJkhcAAAmTFwAACZQXAAAJlRcAAAmWFwAACZcXAAAJmBcAAAmZFwAACZoXAAAJmxcAAAmcFwAACZ0XAAAJnhcAAAmfFwAACaAXAAAJoRcAAAmiFwAACaMXAAAJpBcAAAmlFwAACaYXAAAJpxcAAAmoFwAACakXAAAJqhcAAAmrFwAACawXAAAJrRcAAAmuFwAACa8XAAAJsBcAAAmxFwAACbIXAAAJsxcAAAm0FwAADa0FlAMAAApJbmtQb2ludFYxBAAAAAFYAVkOUHJlc3N1cmVGYWN0b3IJVGltZVN0YW1wAAAAAAYGCxACAAAAUBl7pKj2jD+IN3uifbRzPwAAAD8AAAAAAAAAAAGVAwAAlAMAAFAZe6So9ow/iDd7on20cz8AAAA/HwAAAAAAAAABlgMAAJQDAAAA5nYq+omFPzBgD9G6uIg/AAAAPx8AAAAAAAAAAZcDAACUAwAAAMOShYN9gD+Wd+vKMkWSPwAAAD8fAAAAAAAAAAGYAwAAlAMAAKBQfZZRQnk/yJueGTv9lz8AAAA/PgAAAAAAAAABmQMAAJQDAABAI2UMuLlyP6ja1gWsO58/AAAAPz4AAAAAAAAAAZoDAACUAwAAwPy52XTCaj/GgZAWQoajPwAAAD8+AAAAAAAAAAGbAwAAlAMAAIDLWVrNoWM/jE/UAhQNpz8AAAA/TgAAAAAAAAABnAMAAJQDAACAVTNgu8JdP/5u8HhMrKo/AAAAP04AAAAAAAAAAZ0DAACUAwAAgDTztUsCWT9spPqzHbmtPwAAAD9tAAAAAAAAAAGeAwAAlAMAAIA087VLAlk/GESWMsRWsD8AAAA/bQAAAAAAAAABnwMAAJQDAAAAw8lvsXFiP81eG9As3bE/AAAAP20AAAAAAAAAAaADAACUAwAAQA3arqwibT9XuHp3Yd2yPwAAAD+MAAAAAAAAAAGhAwAAlAMAAIBMNaFDqng/Cent2WLRsz8AAAA/jAAAAAAAAAABogMAAJQDAAAwyX51mGGBPzaqE9CWV7Q/AAAAP4wAAAAAAAAAAaMDAACUAwAAMOxiGg9uhj86n5xtyqC0PwAAAD+rAAAAAAAAAAGkAwAAlAMAAAAL/8l34oo/jE3E42OItD8AAAA/qwAAAAAAAAABpQMAAJQDAADgKz9056KPPwzT/xTKY7Q/AAAAP6sAAAAAAAAAAaYDAACUAwAAWKXtEagLkj+0OsZjyemzPwAAAD+7AAAAAAAAAAGnAwAAlAMAALiyF2/V+ZM/BP/bnvs+sz8AAAA/uwAAAAAAAAABqAMAAJQDAAAAvp3R+5uVP36aBZX6h7I/AAAAP9oAAAAAAAAAAakDAACUAwAAOMXbPhSmlj/MaZIy+ZOxPwAAAD/aAAAAAAAAAAGqAwAAlAMAAGDKdbElZJc/GTkf0PefsD8AAAA/2gAAAAAAAAABqwMAAJQDAABgzBmsLLCXPyS0CO+5iK8/AAAAP/oAAAAAAAAAAawDAACUAwAAWMvHLimKlz/CR6vH6umtPwAAAD/6AAAAAAAAAAGtAwAAlAMAAGDKdbElZJc/FBc4Zen1rD8AAAA/+gAAAAAAAAABrgMAAJQDAAA4xi28F8yWPwhOi1Hnh6s/AAAAPxkBAAAAAAAAAa8DAACUAwAACL/vTv/BlT/+bvB4TKyqPwAAAD8ZAQAAAAAAAAGwAwAAlAMAAPC5VdztA5U/UDMGtH4Bqj8AAAA/GQEAAAAAAAABsQMAAJQDAAC4shdv1fmTP/qazAJ+h6k/AAAAPygBAAAAAAAAAbIDAACUAwAAUKSblKTlkT/uuzEq46uoPwAAAD8oAQAAAAAAAAGzAwAAlAMAAOArP3Tnoo8/mCP4eOIxqD8AAAA/SAEAAAAAAAABtAMAAJQDAAAAC//Jd+KKP5gj+HjiMag/AAAAP0gBAAAAAAAAAbUDAACUAwAAUPCqDx0Ghz/wsLrHFvWoPwAAAD9IAQAAAAAAAAG2AwAAlAMAAKDZnkrQwYM/pOykjOSfqT8AAAA/ZwEAAAAAAAABtwMAAJQDAAAQxTaAismAPwZkeRaA9ao/AAAAP2cBAAAAAAAAAbgDAACUAwAAYGktVqXSfD9spPqzHbmtPwAAAD9nAQAAAAAAAAG5AwAAlAMAAABdVXZ7Cns/Qxuq7ZBKsD8AAAA/hgEAAAAAAAABugMAAJQDAAAgYZ1riaJ7P3uw81mT9bE/AAAAP4YBAAAAAAAAAbsDAACUAwAAAMOShYN9gD8s4Wa8lOmyPwAAAD+GAQAAAAAAAAG8AwAAlAMAACDqvh8IIoY/Cent2WLRsz8AAAA/lgEAAAAAAAABvQMAAJQDAAAg6r4fCCKGPwnp7dli0bM/AAAAP5YBAAAAAAAAAb4DAACUAwAAIOq+Hwgihj8J6e3ZYtGzPwAAAD+WAQAAAAAAAAG/AwAAlAMAACDqvh8IIoY/Cent2WLRsz8AAAA/tQEAAAAAAAABwAMAAJQDAABMWe0pnXmsPzwIV71XAos/AAAAPwAAAAAAAAAAAcEDAACUAwAATFntKZ15rD88CFe9VwKLPwAAAD8QAAAAAAAAAAHCAwAAlAMAAExZ7Smdeaw/PAhXvVcCiz8AAAA/EAAAAAAAAAABwwMAAJQDAABMWe0pnXmsPzwIV71XAos/AAAAPyAAAAAAAAAAAcQDAACUAwAATFntKZ15rD88CFe9VwKLPwAAAD8gAAAAAAAAAAHFAwAAlAMAAIRPYgN8EKs/6E645PFjiz8AAAA/LwAAAAAAAAABxgMAAJQDAAB8ThCGeOqqP0Swnqn0S40/AAAAPy8AAAAAAAAAAccDAACUAwAA8EvDzG+Lqj8QyyNHXdKOPwAAAD9OAAAAAAAAAAHIAwAAlAMAANhIzVRlGao/kKPHVGQgkT8AAAA/TgAAAAAAAAAByQMAAJQDAAA8RNygVW6pP1KScGiby5M/AAAAP14AAAAAAAAAAcoDAACUAwAAlD6Zb0KdqD/Im54ZO/2XPwAAAD9eAAAAAAAAAAHLAwAAlAMAAGw5//ww36c/OLu6j3Ocmz8AAAA/bgAAAAAAAAABzAMAAJQDAABcNgmFJm2nPwBomVTg/p8/AAAAP30AAAAAAAAAAc0DAACUAwAATDRlih8hpz9kFTPvcuehPwAAAD99AAAAAAAAAAHOAwAAlAMAAMAyak4a6KY/xowHeQ49oz8AAAA/jQAAAAAAAAABzwMAAJQDAABMNGWKHyGnP36njBZ3w6Q/AAAAP40AAAAAAAAAAdADAACUAwAA6DcEwSumpz/WNE9lq4alPwAAAD+sAAAAAAAAAAHRAwAAlAMAAIQ89XQ7Uag/NM2IFqwApj8AAAA/rAAAAAAAAAAB0gMAAJQDAAC4QzPiU1upP4h7sIxF6KU/AAAAP6wAAAAAAAAAAdMDAACUAwAAhE9iA3wQqz/WNE9lq4alPwAAAD/LAAAAAAAAAAHUAwAAlAMAANxbOuOl2Kw/KPlkoN3bpD8AAAA/ywAAAAAAAAAB1QMAAJQDAAC8aQ3/1NmuP9BrolGpGKQ/AAAAP8sAAAAAAAAAAdYDAACUAwAAhrrJsP09sD/Odhm0dc+jPwAAAD/rAAAAAAAAAAHXAwAAlAMAAGg/D0SO8rA/xoGQFkKGoz8AAAA/6wAAAAAAAAAB2AMAAJQDAACGQ1c5nIqxP8aMB3kOPaM/AAAAP+sAAAAAAAAAAdkDAACUAwAAaMiczCw/sj9y02igqJ6jPwAAAD/6AAAAAAAAAAHaAwAAlAMAAEhN4l+987I/0mAr79xhpD8AAAA/+gAAAAAAAAAB2wMAAJQDAABkUSpVy4uzP4iGJ+8Rn6U/AAAAPxoBAAAAAAAAAdwDAACUAwAAeFQgzdX9sz+MWktl4MOmPwAAAD8aAQAAAAAAAAHdAwAAlAMAAEbWb+hbQLQ/mC5v267opz8AAAA/GgEAAAAAAAAB3gMAAJQDAACGVsTH3Em0P6T3G++wVqk/AAAAPykBAAAAAAAAAd8DAACUAwAAwtXGKVottD8GZHkWgPWqPwAAAD8pAQAAAAAAAAHgAwAAlAMAALLTIi9T4bM/arroeLYmrT8AAAA/SAEAAAAAAAAB4QMAAJQDAABcUNjXx2WzP84QWNvsV68/AAAAP0gBAAAAAAAAAeIDAACUAwAAvkvnI7i6sj/EivdZXriwPwAAAD9YAQAAAAAAAAHjAwAAlAMAAFjG+NEl87E/9UCm7cWHsT8AAAA/WAEAAAAAAAAB5AMAAJQDAADyQAqAkyuxP6Z8kLKTMrI/AAAAP2gBAAAAAAAAAeUDAACUAwAAErzE7AJ3sD/9H0HGYGOyPwAAAD9oAQAAAAAAAAHmAwAAlAMAAFBsWrjdOK8//hTKY5Sssj8AAAA/hwEAAAAAAAAB5wMAAJQDAAB8YCuXtYOtP4GPjjIu0bI/AAAAP4cBAAAAAAAAAegDAACUAwAArFT8dY3Oqz9Tw/HZLZSyPwAAAD+HAQAAAAAAAAHpAwAAlAMAAGxLGg5ueKo/J/dUgS1Xsj8AAAA/pgEAAAAAAAAB6gMAAJQDAACwQuFkUDWpP/squCgtGrI/AAAAP6YBAAAAAAAAAesDAACUAwAAhDz1dDtRqD9M5FYBk7ixPwAAAD+mAQAAAAAAAAHsAwAAlAMAAFw2CYUmbac/SfpExismsT8AAAA/xQEAAAAAAAAB7QMAAJQDAADAMmpOGuimP8Kg5R73JbA/AAAAP8UBAAAAAAAAAe4DAACUAwAAwDJqThropj/CoOUe9yWwPwAAAD/FAQAAAAAAAAHvAwAAlAMAAMAyak4a6KY/wqDlHvclsD8AAAA/xQEAAAAAAAAB8AMAAJQDAADAMmpOGuimP8Kg5R73JbA/AAAAP9UBAAAAAAAAAfEDAACUAwAAMGgSw8+grj/4BK4ZZwiTPwAAAD8AAAAAAAAAAAHyAwAAlAMAADBoEsPPoK4/+ASuGWcIkz8AAAA/DwAAAAAAAAAB8wMAAJQDAAASvMTsAnewP6Jh/QWa15I/AAAAPw8AAAAAAAAAAfQDAACUAwAA+kFc/ZZRsT9MvkzyzKaSPwAAAD8vAAAAAAAAAAH1AwAAlAMAAODH8w0rLLI/9hqc3v91kj8AAAA/LwAAAAAAAAAB9gMAAJQDAAAMzt/9PxCzP+gwiqOY45E/AAAAPz4AAAAAAAAAAfcDAACUAwAAPtUda1gatD/oMIqjmOORPwAAAD8+AAAAAAAAAAH4AwAAlAMAALJcsLfxLbU/kKPHVGQgkT8AAAA/TgAAAAAAAAAB+QMAAJQDAADaYpynBhK2P+gwiqOY45E/AAAAP04AAAAAAAAAAfoDAACUAwAA2mKcpwYStj/oMIqjmOORPwAAAD9dAAAAAAAAAAH7AwAAlAMAANpinKcGErY/6DCKo5jjkT8AAAA/XQAAAAAAAAAB/AMAAJQDAADaYpynBhK2P+gwiqOY45E/AAAAP30AAAAAAAAAAf0DAACUAwAAwpZJ4LaRvT/8ZzgM5NuBPwAAAD8AAAAAAAAAAAH+AwAAlAMAAMKWSeC2kb0//Gc4DOTbgT8AAAA/DwAAAAAAAAAB/wMAAJQDAADClkngtpG9P/xnOAzk24E/AAAAPw8AAAAAAAAAAQAEAACUAwAAMpT8Jq4yvT9oWOaVkZWPPwAAAD8vAAAAAAAAAAEBBAAAlAMAACKSWCyn5rw/UpJwaJvLkz8AAAA/LwAAAAAAAAABAgQAAJQDAACWkF3woa28P3TMEXw88Zg/AAAAPz4AAAAAAAAAAQMEAACUAwAAio659ZphvD/0v1FoQ7WdPwAAAD9OAAAAAAAAAAEEBAAAlAMAAHqMFfuTFbw/ZBUz73LnoT8AAAA/TgAAAAAAAAABBQQAAJQDAABqinEAjcm7P9BrolGpGKQ/AAAAP04AAAAAAAAAAQYEAACUAwAA4oh2xIeQuz82t5pRE5OmPwAAAD9tAAAAAAAAAAEHBAAAlAMAANqHJEeEars/mhiBFhZ7qD8AAAA/bQAAAAAAAAABCAQAAJQDAAAWByepAU67P6bhLSoY6ak/AAAAP20AAAAAAAAAAQkEAACUAwAAFgcnqQFOuz8IWQK0sz6rPwAAAD+MAAAAAAAAAAEKBAAAlAMAABYHJ6kBTrs/CjidjE4arD8AAAA/jAAAAAAAAAABCwQAAJQDAACaB9BnA2G7PwotJiqCY6w/AAAAP4wAAAAAAAAAAQwEAACUAwAAnggi5QaHuz9g0NY9T5SsPwAAAD+cAAAAAAAAAAENBAAAlAMAAPKKGr+O3Ls/Ci0mKoJjrD8AAAA/rAAAAAAAAAABDgQAAJQDAAAOj2K0nHS8Pwo4nYxOGqw/AAAAP6wAAAAAAAAAAQ8EAACUAwAA8hOoRy0pvT+yqto9GlerPwAAAD+7AAAAAAAAAAEQBAAAlAMAABoalDdCDb4/pta2x0syqj8AAAA/uwAAAAAAAAABEQQAAJQDAABKIdKkWhe/P05J9HgXb6k/AAAAP9sAAAAAAAAAARIEAACUAwAAJdWvlvwxwD9EX+I9sNyoPwAAAD/bAAAAAAAAAAETBAAAlAMAAN0Y+TzJu8A/7tEf73sZqD8AAAA/2wAAAAAAAAABFAQAAJQDAAB3HJhz1UDBP+znDbQUh6c/AAAAP/oAAAAAAAAAARUEAACUAwAArV84W6C3wT9AljUqrm6nPwAAAD/6AAAAAAAAAAEWBAAAlAMAAH/i2fMpIMI/4vKEFuE9pz8AAAA/+gAAAAAAAAABFwQAAJQDAAAzJdEc84PCP+L9+3it9KY/AAAAPwkBAAAAAAAAARgEAACUAwAAq+jF4z4Ewz84oayMeiWnPwAAAD8JAQAAAAAAAAEZBAAAlAMAAKvoxeM+BMM/OKGsjHolpz8AAAA/KQEAAAAAAAABGgQAAJQDAACr6MXjPgTDPzihrIx6Jac/AAAAPykBAAAAAAAAARsEAACUAwAAq+jF4z4Ewz84oayMeiWnPwAAAD8pAQAAAAAAAAEcBAAAlAMAAA9bR6eQDME/ZITCH8Nwjj8AAAA/AAAAAAAAAAABHQQAAJQDAAAPW0enkAzBP2SEwh/DcI4/AAAAPyAAAAAAAAAAAR4EAACUAwAAD1tHp5AMwT9khMIfw3COPwAAAD8gAAAAAAAAAAEfBAAAlAMAAA9bR6eQDME/ZITCH8Nwjj8AAAA/IAAAAAAAAAABIAQAAJQDAAAPW0enkAzBP2SEwh/DcI4/AAAAPy8AAAAAAAAAASEEAACUAwAAD1tHp5AMwT9khMIfw3COPwAAAD8vAAAAAAAAAAEiBAAAlAMAAA9bR6eQDME/ZITCH8Nwjj8AAAA/LwAAAAAAAAABIwQAAJQDAABX3O0DFTzBP1R8gqMCXpQ/AAAAP08AAAAAAAAAASQEAACUAwAAdxyYc9VAwT904v9A1V6YPwAAAD9PAAAAAAAAAAElBAAAlAMAABVcmSSUMsE/UE0Ut3d4nj8AAAA/XgAAAAAAAAABJgQAAJQDAAAPW0enkAzBP8aBkBZChqM/AAAAP24AAAAAAAAAAScEAACUAwAAJ5qfmU3rwD+k9xvvsFapPwAAAD9uAAAAAAAAAAEoBAAAlAMAAEHZ94sKysA/emIwZVNwrz8AAAA/jQAAAAAAAAABKQQAAJQDAAB7WPrth63AP9Q9tqjHuLI/AAAAP40AAAAAAAAAASoEAACUAwAA1xenv8WVwD+SN9Yeyxq1PwAAAD+NAAAAAAAAAAErBAAAlAMAADPXU5EDfsA/I2VZPM4/tz8AAAA/nQAAAAAAAAABLAQAAJQDAAARl6khQ3nAPws2jW2elbk/AAAAP50AAAAAAAAAAS0EAACUAwAAEZepIUN5wD8LNo1tnpW5PwAAAD+8AAAAAAAAAAEuBAAAlAMAABGXqSFDecA/CzaNbZ6VuT8AAAA/vAAAAAAAAAABLwQAAJQDAAARl6khQ3nAPws2jW2elbk/AAAAP7wAAAAAAAAAATAEAACUAwAAt8F08tOixj80whG030mmPwAAAD8AAAAAAAAAAAExBAAAlAMAABuCc0EVscY/zhvPPbkOrz8AAAA/LwAAAAAAAAABMgQAAJQDAAAbgnNBFbHGP84bzz25Dq8/AAAAPy8AAAAAAAAAATMEAACUAwAAs8AiddB8xj/0Sx1Qkj6xPwAAAD8+AAAAAAAAAAE0BAAAlAMAAE8AJCaPbsY/goQX0GEasz8AAAA/PgAAAAAAAAABNQQAAJQDAACJfyaIDFLGP7YvTwH9MrQ/AAAAPz4AAAAAAAAAATYEAACUAwAATwAkJo9uxj86n5xtyqC0PwAAAD9eAAAAAAAAAAE3BAAAlAMAAE8AJCaPbsY/Op+cbcqgtD8AAAA/XgAAAAAAAAABOAQAAJQDAABPACQmj27GPzqfnG3KoLQ/AAAAP14AAAAAAAAAATkEAACUAwAATwAkJo9uxj86n5xtyqC0PwAAAD9eAAAAAAAAAAE6BAAAlAMAAHVmqLLQ8cs/wN1oaAVGlj8AAAA/AAAAAAAAAAABOwQAAJQDAAB1Zqiy0PHLP8DdaGgFRpY/AAAAPw8AAAAAAAAAATwEAACUAwAAD2pH6dx2zD8Aw+PKnL+UPwAAAD8PAAAAAAAAAAE9BAAAlAMAAH8s6jIl0cw/WGaU3mnwlD8AAAA/HwAAAAAAAAABPgQAAJQDAACVL+CqL0PNP2g6uFQ4FZY/AAAAPx8AAAAAAAAAAT8EAACUAwAAIzItZDiizT8cP08tCC6YPwAAAD8vAAAAAAAAAAFABAAAlAMAAJHzfTB91s0/6Ost8nSQnD8AAAA/PgAAAAAAAAABQQQAAJQDAABts9PAvNHNPw5ygtultqE/AAAAPz4AAAAAAAAAAUIEAACUAwAAP3GFVvWAzT/USj0qRPSkPwAAAD9eAAAAAAAAAAFDBAAAlAMAAMetkI+pAM0/7tEf73sZqD8AAAA/XgAAAAAAAAABRAQAAJQDAABN6pvIXYDMP17xO2W0uKs/AAAAP14AAAAAAAAAAUUEAACUAwAA2SanARIAzD96V7kCh7mvPwAAAD9tAAAAAAAAAAFGBAAAlAMAAJPhYh9APcs/TORWAZO4sT8AAAA/bQAAAAAAAAABRwQAAJQDAAAvXHTNrXXKP9knyOMuS7M/AAAAP4wAAAAAAAAAAUgEAACUAwAAz9fX+B7UyT9kdrAol5S0PwAAAD+MAAAAAAAAAAFJBAAAlAMAAJmUNxFUXck/59qGMphLtT8AAAA/jAAAAAAAAAABSgQAAJQDAABrUummjAzJP0NzwOOYxbU/AAAAP6wAAAAAAAAAAUsEAACUAwAAY1GXKYnmyD/D7YSyMuq1PwAAAD+sAAAAAAAAAAFMBAAAlAMAACXRQkoI3cg/7cSYbf/dtT8AAAA/rAAAAAAAAAABTQQAAJQDAACl0esICvDIP5ch6FkyrbU/AAAAP8oAAAAAAAAAAU4EAACUAwAAzxLo9c0ayT8RsprtZD+1PwAAAD/KAAAAAAAAAAFPBAAAlAMAALvU4YAUYsk/Eb0RUDH2tD8AAAA/ygAAAAAAAAABUAQAAJQDAAAxmNZHYOLJP7ck2J4wfLQ/AAAAP9oAAAAAAAAAAVEEAACUAwAA05zH+2+Nyj9gjJ7tLwK0PwAAAD/aAAAAAAAAAAFSBAAAlAMAAPuis+uEccs/WqKMsshvsz8AAAA/+QAAAAAAAAABUwQAAJQDAADF6KCMWEfMPy3W71nIMrM/AAAAP/kAAAAAAAAAAVQEAACUAwAAS645TqsTzT9YrQMVlSazPwAAAD/5AAAAAAAAAAFVBAAAlAMAAOmyKgK7vs0/WK0DFZUmsz8AAAA/GAEAAAAAAAABVgQAAJQDAABLN8fWSWDOPwT/2577PrM/AAAAPxgBAAAAAAAAAVcEAACUAwAABXsQfRbqzj8vy3j3+3uzPwAAAD8YAQAAAAAAAAFYBAAAlAMAAFP9CFeeP88/2hxRgWKUsz8AAAA/NwEAAAAAAAABWQQAAJQDAAB5PgVEYmrPP4huKQvJrLM/AAAAPzcBAAAAAAAAAVoEAACUAwAA/T6uAmR9zz+IbikLyayzPwAAAD83AQAAAAAAAAFbBAAAlAMAAP0+rgJkfc8/iG4pC8mssz8AAAA/VwEAAAAAAAABXAQAAJQDAAD9Pq4CZH3PP4huKQvJrLM/AAAAP1cBAAAAAAAAAV0EAACUAwAA/T6uAmR9zz+IbikLyayzPwAAAD9XAQAAAAAAAAFeBAAAlAMAAHyKs0z3VNE/vBGFbvczjz8AAAA/AAAAAAAAAAABXwQAAJQDAAB8irNM91TRP7wRhW73M48/AAAAPxAAAAAAAAAAAWAEAACUAwAAfIqzTPdU0T+8EYVu9zOPPwAAAD8QAAAAAAAAAAFhBAAAlAMAAJKr2gFbfdE/4nJU8mIskD8AAAA/HwAAAAAAAAABYgQAAJQDAACqzAG3vqXRP2hY5pWRlY8/AAAAPx8AAAAAAAAAAWMEAACUAwAABG59S6PX0T+4PWH4KA+OPwAAAD8/AAAAAAAAAAFkBAAAlAMAAF4P+d+HCdI/QNx6MyYnjD8AAAA/PwAAAAAAAAABZQQAAJQDAAC2sHR0bDvSP+wi3FrAiIw/AAAAPz8AAAAAAAAAAWYEAACUAwAAnHEcgq9c0j8M9//Qjq2NPwAAAD9eAAAAAAAAAAFnBAAAlAMAAFDSROjRdtI/vBGFbvczjz8AAAA/XgAAAAAAAAABaAQAAJQDAAC0kkM3E4XSP+gwiqOY45E/AAAAP14AAAAAAAAAAWkEAACUAwAAxLIYb3OH0j+sCUXyNiGVPwAAAD98AAAAAAAAAAFqBAAAlAMAAGLyGSAyedI/dOL/QNVemD8AAAA/fAAAAAAAAAABawQAAJQDAACMUUdKT1rSP+jrLfJ0kJw/AAAAP3wAAAAAAAAAAWwEAACUAwAAxtBJrMw90j8AaJlU4P6fPwAAAD+MAAAAAAAAAAFtBAAAlAMAAF4P+d+HCdI/wLjjAkAYoj8AAAA/jAAAAAAAAAABbgQAAJQDAAAkrie7Y9zRP3LTaKConqM/AAAAP6sAAAAAAAAAAW8EAACUAwAA7ExWlj+v0T/SVbSMEKukPwAAAD+rAAAAAAAAAAFwBAAAlAMAAAaMroj8jdE/iIYn7xGfpT8AAAA/qwAAAAAAAAABcQQAAJQDAACiy685u3/RPzTCEbTfSaY/AAAAP8oAAAAAAAAAAXIEAACUAwAAcmswkpp40T/gE+o9RmKmPwAAAD/KAAAAAAAAAAFzBAAAlAMAAMQLWql7hNE/iHuwjEXopT8AAAA/ygAAAAAAAAABdAQAAJQDAAB4bIIPnp7RP36cFbSqDKU/AAAAP+oAAAAAAAAAAXUEAACUAwAAoK1+/GHJ0T/SYCvv3GGkPwAAAD/qAAAAAAAAAAF2BAAAlAMAABqPpAAHANI/znYZtHXPoz8AAAA/6gAAAAAAAAABdwQAAJQDAACWcMoErDbSPxo7L++nJKM/AAAAPwkBAAAAAAAAAXgEAACUAwAAztGbKdBj0j/EovU9p6qiPwAAAD8JAQAAAAAAAAF5BAAAlAMAAAYzbU70kNI/bvTNxw3Doj8AAAA/CQEAAAAAAAABegQAAJQDAAA+lD5zGL7SP3De3wJ1VaM/AAAAPxgBAAAAAAAAAXsEAACUAwAAZtU6YNzo0j8oBNwCqpKkPwAAAD8YAQAAAAAAAAF8BAAAlAMAAH72YRVAEdM/iHuwjEXopT8AAAA/OAEAAAAAAAABfQQAAJQDAAAiN7VDAinTP+znDbQUh6c/AAAAPzgBAAAAAAAAAX4EAACUAwAAZLcJI4My0z+k9xvvsFapPwAAAD84AQAAAAAAAAF/BAAAlAMAAGS3CSODMtM/CEMU7xrRqz8AAAA/RwEAAAAAAAABgAQAAJQDAADy1jWc4SHTP3CODO+ES64/AAAAP0cBAAAAAAAAAYEEAACUAwAAChaOjp4A0z/DlW68Km+wPwAAAD9nAQAAAAAAAAGCBAAAlAMAANK0vGl609I/IBi6qJJ7sT8AAAA/ZwEAAAAAAAABgwQAAJQDAAAmcxe+tJXSP1HOaDz6SrI/AAAAP3YBAAAAAAAAAYQEAACUAwAAahGd2o5V0j/UPbaox7iyPwAAAD92AQAAAAAAAAGFBAAAlAMAAI5veIeoENI/BP/bnvs+sz8AAAA/hgEAAAAAAAABhgQAAJQDAADiLdPb4tLRP1qijLLIb7M/AAAAP4YBAAAAAAAAAYcEAACUAwAAFqyDwFyQ0T9YrQMVlSazPwAAAD+lAQAAAAAAAAGIBAAAlAMAAIyqiIRXV9E//hTKY5Sssj8AAAA/pQEAAAAAAAABiQQAAJQDAAAyCQ3wciXRP3ylfPfGPrI/AAAAP7UBAAAAAAAAAYoEAACUAwAATEhl4i8E0T/3NS+L+dCxPwAAAD+1AQAAAAAAAAGLBAAAlAMAAJjnPHwN6tA/dcbhHixjsT8AAAA/xAEAAAAAAAABjAQAAJQDAAA0Jz4tzNvQP3TRWIH4GbE/AAAAP8QBAAAAAAAAAY0EAACUAwAANCc+Lczb0D900ViB+BmxPwAAAD/EAQAAAAAAAAGOBAAAlAMAADQnPi3M29A/dNFYgfgZsT8AAAA/5AEAAAAAAAABjwQAAJQDAAA0Jz4tzNvQP3TRWIH4GbE/AAAAP+QBAAAAAAAAAZAEAACUAwAAcbdADbEmxT+6DWLKP8zDPwAAAD8AAAAAAAAAAAGRBAAAlAMAAHG3QA2xJsU/ug1iyj/Mwz8AAAA/EAAAAAAAAAABkgQAAJQDAAAtcvwq32PEP5Qr16ymIcQ/AAAAPxAAAAAAAAAAAZMEAACUAwAAta4HZJPjwz8qDOqnwGTEPwAAAD8fAAAAAAAAAAGUBAAAlAMAAH9rZ3zIbMM/GpCttqfYxD8AAAA/LwAAAAAAAAABlQQAAJQDAAANqcQygBLDPwYUccWOTMU/AAAAPy8AAAAAAAAAAZYEAACUAwAAOSYjmvapwj+g6Qxe3NjFPwAAAD9OAAAAAAAAAAGXBAAAlAMAAGejgQFtQcI/Or+o9illxj8AAAA/TgAAAAAAAAABmAQAAJQDAADVoDRIZOLBPyo49aJEIsc/AAAAP04AAAAAAAAAAZkEAACUAwAAx56QTV2WwT/w2S2UkuvHPwAAAD9tAAAAAAAAAAGaBAAAlAMAADudlRFYXcE/+LjIbC3HyD8AAAA/bQAAAAAAAAABmwQAAJQDAAB3HJhz1UDBPyhvdwCVlsk/AAAAP20AAAAAAAAAAZwEAACUAwAAFVyZJJQywT+u000Klk3KPwAAAD99AAAAAAAAAAGdBAAAlAMAAFfc7QMVPME/NDgkFJcEyz8AAAA/fQAAAAAAAAABngQAAJQDAAAbXeuhl1jBP/rZXAXlzcs/AAAAP5wAAAAAAAAAAZ8EAACUAwAAp17m3ZyRwT9+PjMP5oTMPwAAAD+cAAAAAAAAAAGgBAAAlAMAABchiSfl68E/rv9YBRoLzT8AAAA/nAAAAAAAAAABoQQAAJQDAADJY4BQrk/CPzBvpnHneM0/AAAAP7sAAAAAAAAAAaIEAACUAwAA3WZ2yLjBwj/gtQeZgdrNPwAAAD+7AAAAAAAAAAGjBAAAlAMAAFcqa48EQsM/YDDMZxv/zT8AAAA/uwAAAAAAAAABpAQAAJQDAABT7ggVUtXDPzZZuKxOC84/AAAAP9sAAAAAAAAAAaUEAACUAwAAjzL7eSByxD8MgqTxgRfOPwAAAD/bAAAAAAAAAAGmBAAAlAMAAO22l06vE8U/9htWxQH5zT8AAAA/2wAAAAAAAAABpwQAAJQDAACn+uD0e53FP8hPuWwBvM0/AAAAP+oAAAAAAAAAAagEAACUAwAAgX7UCgksxj/ay/VdGkjNPwAAAD/qAAAAAAAAAAGpBAAAlAMAAJeByoITnsY/GB9GCgDIzD8AAAA/CgEAAAAAAAABqgQAAJQDAADtBBXanhnHP5C6bwD/EMw/AAAAPwoBAAAAAAAAAasEAACUAwAAoUcMA2h9xz82La2xyk3LPwAAAD8KAQAAAAAAAAGsBAAAlAMAAHXKrZvx5cc/RrRgBbCQyj8AAAA/KQEAAAAAAAABrQQAAJQDAADDTKZ1eTvIP5R4dkDi5ck/AAAAPykBAAAAAAAAAa4EAACUAwAADc5M0v1qyD8ihWXFLQTJPwAAAD8pAQAAAAAAAAGvBAAAlAMAAJHO9ZD/fcg/HKbK7JIoyD8AAAA/SAEAAAAAAAABsAQAAJQDAAAtDvdBvm/IP4DmHBneCcc/AAAAP0gBAAAAAAAAAbEEAACUAwAA44xQ5TlAyD9ioTMUww/GPwAAAD9IAQAAAAAAAAGyBAAAlAMAAPfKVlrz+Mc/nP/6InVGxT8AAAA/ZwEAAAAAAAABswQAAJQDAADHiAjwK6jHP4CvmruNlcQ/AAAAP2cBAAAAAAAAAbQEAACUAwAA08W85+E6xz9+xYiAJgPEPwAAAD9nAQAAAAAAAAG1BAAAlAMAAL/Cxm/XyMY/uhjZLAyDwz8AAAA/dwEAAAAAAAABtgQAAJQDAABH/9Goi0jGP6K9AWNYG8M/AAAAP3cBAAAAAAAAAbcEAACUAwAAzzvd4T/IxT+eyHjFJNLCPwAAAD+WAQAAAAAAAAG4BAAAlAMAANF3P1zyNMU/yJ+MgPHFwj8AAAA/lgEAAAAAAAABuQQAAJQDAACXM033I5jEPzK0AiMLzMI/AAAAP5YBAAAAAAAAAboEAACUAwAAva9Z4ZYJxD8gQz2UvvbCPwAAAD+1AQAAAAAAAAG7BAAAlAMAAL2vWeGWCcQ/IEM9lL72wj8AAAA/tQEAAAAAAAABvAQAAJQDAAC9r1nhlgnEPyBDPZS+9sI/AAAAP7UBAAAAAAAAAb0EAACUAwAAva9Z4ZYJxD8gQz2UvvbCPwAAAD/FAQAAAAAAAAG+BAAAlAMAAKPnc2Y73sI/AuUC2QNnzz8AAAA/AAAAAAAAAAABvwQAAJQDAACj53NmO97CPwLlAtkDZ88/AAAAPw8AAAAAAAAAAcAEAACUAwAAbaTTfnBnwj/uaMbn6trPPwAAAD8PAAAAAAAAAAHBBAAAlAMAALth3FWnA8I/rzOn4rU50D8AAAA/HwAAAAAAAAABwgQAAJQDAAAHH+Us3p/BP/2YuX12pNA/AAAAPx8AAAAAAAAAAcMEAACUAwAAV9ztAxU8wT/Uti5g3fnQPwAAAD8+AAAAAAAAAAHEBAAAlAMAAKOZ9tpL2MA/7BEGKpFh0T8AAAA/PgAAAAAAAAABxQQAAJQDAAAz11ORA37AP3CBU5Zez9E/AAAAPz4AAAAAAAAAAcYEAACUAwAABZUFJzwtwD+95mUxHzrSPwAAAD9OAAAAAAAAAAHHBAAAlAMAAKqlbnnpuL8/ARlRtp+V0j8AAAA/TgAAAAAAAAAByAQAAJQDAABKIdKkWhe/P3lVdwwt9NI/AAAAP20AAAAAAAAAAckEAACUAwAANh7cLFClvj/bK082OjTTPwAAAD9tAAAAAAAAAAHKBAAAlAMAADYe3CxQpb4/2ytPNjo00z8AAAA/fQAAAAAAAAABywQAAJQDAAA2HtwsUKW+P9srTzY6NNM/AAAAP30AAAAAAAAAAcwEAACUAwAANh7cLFClvj/bK082OjTTPwAAAD99AAAAAAAAAAHNBAAAlAMAABi9FmoGnbA/PZisXQnT1D8AAAA/AAAAAAAAAAABzgQAAJQDAAAYvRZqBp2wPz2YrF0J09Q/AAAAPx8AAAAAAAAAAc8EAACUAwAAQDkjVHkOsD9rWdJTPVnVPwAAAD8fAAAAAAAAAAHQBAAAlAMAANRtVfTica8/GqAze9e61T8AAAA/LwAAAAAAAAAB0QQAAJQDAADEal982P+uP5wPgeekKNY/AAAAPz4AAAAAAAAAAdIEAACUAwAAOGlkQNPGrj/rdJOCZZPWPwAAAD8+AAAAAAAAAAHTBAAAlAMAAERqtr3W7K4/riFD1n8T1z8AAAA/PgAAAAAAAAAB1AQAAJQDAABocKKt69CvPxLto53AnNc/AAAAP10AAAAAAAAAAdUEAACUAwAA1jzCioWTsD94uARlASbYPwAAAD9dAAAAAAAAAAHWBAAAlAMAAAJDrnqad7E/0FA+FgKg2D8AAAA/XQAAAAAAAAAB1wQAAJQDAAB0ykDHM4uyP1TAi4LPDdk/AAAAP30AAAAAAAAAAdgEAACUAwAA7FIlkdDEsz8CB+2paW/ZPwAAAD99AAAAAAAAAAHZBAAAlAMAAHbdrVV0SrU/OQaxGKq72T8AAAA/fQAAAAAAAAAB2gQAAJQDAAB6Z41bFr22PyWV64ld5tk/AAAAP5wAAAAAAAAAAdsEAACUAwAAgvFsYbgvuD9bnyZbaunZPwAAAD+cAAAAAAAAAAHcBAAAlAMAAL76TsnXhbk/hHY6Fjfd2T8AAAA/nAAAAAAAAAAB3QQAAJQDAAB2Ajb18aK6P83xOnaQtdk/AAAAP6wAAAAAAAAAAd4EAACUAwAA6onIQYu2uz9sG2NMg3XZPwAAAD+sAAAAAAAAAAHfBAAAlAMAABqRBq+jwLw/9N489vUW2T8AAAA/ywAAAAAAAAAB4AQAAJQDAACGF0d+Oa69P0aY285btdg/AAAAP8sAAAAAAAAAAeEEAACUAwAAJhw4MklZvj9YFBjAdEHYPwAAAD/LAAAAAAAAAAHiBAAAlAMAAEYggCdX8b4/1KTKU6fT1z8AAAA/6gAAAAAAAAAB4wQAAJQDAAAWoyHA4Fm/P4c/uLjmaNc/AAAAP+oAAAAAAAAAAeQEAACUAwAAXiTIHGWJvz8OA5JiWQrXPwAAAD/qAAAAAAAAAAHlBAAAlAMAAOYkcdtmnL8/NuUcgPK01j8AAAA/CQEAAAAAAAAB5gQAAJQDAACeo8p+4my/P1KUgIdLUNY/AAAAPwkBAAAAAAAAAecEAACUAwAAiqEmhNsgvz98dgul5PrVPwAAAD8JAQAAAAAAAAHoBAAAlAMAAHaeMAzRrr4/D20MZZer1T8AAAA/GQEAAAAAAAAB6QQAAJQDAACaGj32QyC+Pwt4g8djYtU/AAAAPxkBAAAAAAAAAeoEAACUAwAAwpZJ4LaRvT/VeL9YIxbVPwAAAD84AQAAAAAAAAHrBAAAlAMAAF4RW44kyrw/yFAPpa+91D8AAAA/OAEAAAAAAAAB7AQAAJQDAAByi8N9kO+7P/plwdiId9Q/AAAAPzgBAAAAAAAAAe0EAACUAwAAxoQuz3n4uj+kwhDFu0bUPwAAAD9XAQAAAAAAAAHuBAAAlAMAAFr+7f/jCro/LntzDGIx1D8AAAA/VwEAAAAAAAAB7wQAAJQDAADmdluzSve4P4Ipm4L7GNQ/AAAAP1cBAAAAAAAAAfAEAACUAwAA7u4fqK/Qtz9B7DibrgbUPwAAAD93AQAAAAAAAAHxBAAAlAMAAG5l6WAPcbY/oc2HJ4j90z8AAAA/dwEAAAAAAAAB8gQAAJQDAACuW1467ge1Pze5EYVu99M/AAAAP3cBAAAAAAAAAfMEAACUAwAALtN5cFHOsz9B7DibrgbUPwAAAD+WAQAAAAAAAAH0BAAAlAMAAPbK6YU1nrI/w2b9aUgr1D8AAAA/lgEAAAAAAAAB9QQAAJQDAACGQ1c5nIqxP+T/cqwIWdQ/AAAAP5YBAAAAAAAAAfYEAACUAwAA1jzCioWTsD9G1krWFZnUPwAAAD+mAQAAAAAAAAH3BAAAlAMAAFhtrDXhXq8/lTtdcdYD1T8AAAA/pgEAAAAAAAAB+AQAAJQDAACkZcUJx0GuP4K/IIC9d9U/AAAAP8UBAAAAAAAAAfkEAACUAwAAEGN4UL7irT+xgEZ28f3VPwAAAD/FAQAAAAAAAAH6BAAAlAMAAKRlxQnHQa4/63STgmWT1j8AAAA/1AEAAAAAAAAB+wQAAJQDAADMa7H52yWvP3kXCAVzENc/AAAAP9QBAAAAAAAAAfwEAACUAwAAzGux+dslrz95FwgFcxDXPwAAAD/kAQAAAAAAAAH9BAAAlAMAAMxrsfnbJa8/eRcIBXMQ1z8AAAA/5AEAAAAAAAAB/gQAAJQDAADMa7H52yWvP3kXCAVzENc/AAAAP+QBAAAAAAAAAf8EAACUAwAAn4IcABfExj8i6PIdAjbOPwAAAD8AAAAAAAAAAAEABQAAlAMAAJ+CHAAXxMY/IujyHQI2zj8AAAA/EAAAAAAAAAABAQUAAJQDAACfghwAF8TGPyLo8h0CNs4/AAAAPxAAAAAAAAAAAQIFAACUAwAA8UB3VFGGxj+Y0Iw26mDPPwAAAD8vAAAAAAAAAAEDBQAAlAMAAJeByoITnsY/jZoxoPUL0D8AAAA/LwAAAAAAAAABBAUAAJQDAACfghwAF8TGP6X1CGqpc9A/AAAAPz8AAAAAAAAAAQUFAACUAwAAawRsG50Gxz9eb5Gng+TQPwAAAD8/AAAAAAAAAAEGBQAAlAMAAHkGEBakUsc/WCZ8zKpn0T8AAAA/TgAAAAAAAAABBwUAAJQDAADHiAjwK6jHP+fI8E645NE/AAAAP04AAAAAAAAAAQgFAACUAwAAecv/GPULyD8WihZF7GrSPwAAAD9uAAAAAAAAAAEJBQAAlAMAAKkNToO8XMg/biJQ9uzk0j8AAAA/bgAAAAAAAAABCgUAAJQDAAC3D/J9w6jIP4d9J8CgTNM/AAAAP24AAAAAAAAAAQsFAACUAwAACZLqV0v+yD++fOsu4ZjTPwAAAD99AAAAAAAAAAEMBQAAlAMAANMTOnPRQMk/SirXE7vM0z8AAAA/fQAAAAAAAAABDQUAAJQDAAA91Yo/FnXJP0oq1xO7zNM/AAAAP50AAAAAAAAAAQ4FAACUAwAAPdWKPxZ1yT9KKtcTu8zTPwAAAD+dAAAAAAAAAAEPBQAAlAMAAD3Vij8Wdck/SirXE7vM0z8AAAA/nQAAAAAAAAABEAUAAJQDAAA91Yo/FnXJP0oq1xO7zNM/AAAAP6wAAAAAAAAAAREFAACUAwAAfZDvG0bFyD9qZEm2CRDVPwAAAD8AAAAAAAAAAAESBQAAlAMAAH2Q7xtGxcg/amRJtgkQ1T8AAAA/IAAAAAAAAAABEwUAAJQDAAAlDaXEuknIP7jJW1HKetU/AAAAPyAAAAAAAAAAARQFAACUAwAAOUurOXQCyD/F8QsFPtPVPwAAAD8gAAAAAAAAAAEVBQAAlAMAAK9JsP1uycc/cjhtLNg01j8AAAA/PwAAAAAAAAABFgUAAJQDAADHiAjwK6jHP+t0k4Jlk9Y/AAAAPz8AAAAAAAAAARcFAACUAwAA68iyX+ysxz9DDc0zZg3XPwAAAD8/AAAAAAAAAAEYBQAAlAMAAPHJBN3v0sc/Z5vLE1qE1z8AAAA/XgAAAAAAAAABGQUAAJQDAAB5y/8Y9QvIP/U9QJZnAdg/AAAAP14AAAAAAAAAARoFAACUAwAA642iYj1myD+ut8jTQXLYPwAAAD9eAAAAAAAAAAEbBQAAlAMAAJ3QmYsGysg/8emzWMLN2D8AAAA/fQAAAAAAAAABHAUAAJQDAAAVlI5SUkrJP5T97WkcINk/AAAAP30AAAAAAAAAAR0FAACUAwAAU9iAtyDnyT/L/LHYXGzZPwAAAD99AAAAAAAAAAEeBQAAlAMAANOcx/tvjco/F2071umN2T8AAAA/nQAAAAAAAAABHwUAAJQDAABRYQ5AvzPLP8K+E2BQptk/AAAAP50AAAAAAAAAASAFAACUAwAAbWVWNc3Lyz8t04kCaqzZPwAAAD+dAAAAAAAAAAEhBQAAlAMAAM3p8glcbcw/F2071umN2T8AAAA/rAAAAAAAAAABIgUAAJQDAACnbeYf6fvMP5XydgdQadk/AAAAP6wAAAAAAAAAASMFAACUAwAAgfHZNXaKzT80HJ/dQinZPwAAAD/LAAAAAAAAAAEkBQAAlAMAAL81zJpEJ84/G8HHE4/B2D8AAAA/ywAAAAAAAAABJQUAAJQDAABXOWvRUKzOPy49BAWoTdg/AAAAP8sAAAAAAAAAASYFAACUAwAAhXu5Oxj9zj8KrwUltNbXPwAAAD/bAAAAAAAAAAEnBQAAlAMAABF9tHcdNs8/UjV959ll1z8AAAA/2wAAAAAAAAABKAUAAJQDAADX/bEVoFLPP9n4VpFMB9c/AAAAP/oAAAAAAAAAASkFAACUAwAA9z1chWBXzz/AnX/HmJ/WPwAAAD/6AAAAAAAAAAEqBQAAlAMAAFP9CFeeP88/R2FZcQtB1j8AAAA/CgEAAAAAAAABKwUAAJQDAABtPGFJWx7PP6ZNH2Cx7tU/AAAAPwoBAAAAAAAAASwFAACUAwAAoboRLtXbzj85RCAgZJ/VPwAAAD8aAQAAAAAAAAEtBQAAlAMAAE84GVRNhs4/AEVcsSNT1T8AAAA/GgEAAAAAAAABLgUAAJQDAAA7NSPcQhTOPykn5868/dQ/AAAAPzkBAAAAAAAAAS8FAACUAwAAYbEvxrWFzT9dPJkClrfUPwAAAD85AQAAAAAAAAEwBQAAlAMAAKdt5h/p+8w/xFuGB3x01D8AAAA/OQEAAAAAAAABMQUAAJQDAADN6fIJXG3MPzmumiKiQNQ/AAAAP1gBAAAAAAAAATIFAACUAwAAVSb+QhDtyz/uPRElFR/UPwAAAD9YAQAAAAAAAAEzBQAAlAMAABXiC95BUMs/FxUl4OES1D8AAAA/WAEAAAAAAAABNAUAAJQDAAAbHm5Y9LzKP+IK6g7VD9Q/AAAAP2gBAAAAAAAAATUFAACUAwAAexl9pOQRyj9ZUofHLiXUPwAAAD9oAQAAAAAAAAE2BQAAlAMAAN0UjPDUZsk/eev8Ce9S1D8AAAA/hwEAAAAAAAABNwUAAJQDAAA9EJs8xbvIPxz/NhtJpdQ/AAAAP4cBAAAAAAAAATgFAACUAwAAYYynJjgtyD++EnEso/fUPwAAAD+XAQAAAAAAAAE5BQAAlAMAAGfICaHqmcc/yzoh4BZQ1T8AAAA/lwEAAAAAAAABOgUAAJQDAABnyAmh6pnHP8s6IeAWUNU/AAAAP6YBAAAAAAAAATsFAACUAwAAZ8gJoeqZxz/LOiHgFlDVPwAAAD+mAQAAAAAAAAE8BQAAlAMAAGfICaHqmcc/yzoh4BZQ1T8AAAA/pgEAAAAAAAABPQUAAJQDAADW2LyhZJ+0P8ySN9Yey9o/AAAAPwAAAAAAAAAAAT4FAACUAwAA1ti8oWSftD/MkjfWHsvaPwAAAD8PAAAAAAAAAAE/BQAAlAMAANbYvKFkn7Q/zJI31h7L2j8AAAA/DwAAAAAAAAABQAUAAJQDAADW2LyhZJ+0P8ySN9Yey9o/AAAAPx8AAAAAAAAAAUEFAACUAwAA1ti8oWSftD/MkjfWHsvaPwAAAD8fAAAAAAAAAAFCBQAAlAMAAHRTzk/S17M/orsjG1LX2j8AAAA/PgAAAAAAAAABQwUAAJQDAACm0X40TJWzPxcDwdOr7No/AAAAPz4AAAAAAAAAAUQFAACUAwAAls/aOUVJsz/4XtQuHwjbPwAAAD8+AAAAAAAAAAFFBQAAlAMAAMRMOaG74LI/WjWsWCxI2z8AAAA/TgAAAAAAAAABRgUAAJQDAADoyEWLLlKyPwh8DYDGqds/AAAAP04AAAAAAAAAAUcFAACUAwAABkQA+J2dsT9hFEcxxyPcPwAAAD9tAAAAAAAAAAFIBQAAlAMAAB6+aOcJw7A/uqyA4sed3D8AAAA/bQAAAAAAAAABSQUAAJQDAADsb/nu6b2vP+ltptj7I90/AAAAP20AAAAAAAAAAUoFAACUAwAAIGUcS8Uurj+4TX1CVrPdPwAAAD+MAAAAAAAAAAFLBQAAlAMAACBlHEvFLq4/uE19Qlaz3T8AAAA/jAAAAAAAAAABTAUAAJQDAAAgZRxLxS6uP7hNfUJWs90/AAAAP4wAAAAAAAAAAU0FAACUAwAAIGUcS8Uurj+4TX1CVrPdPwAAAD+yAAAAAAAAAAFOBQAAlAMAAHD2lv8x6oc/dBJgt7rE4D8AAAA/AAAAAAAAAAABTwUAAJQDAABw9pb/MeqHP3QSYLe6xOA/AAAAPxAAAAAAAAAAAVAFAACUAwAAsNtCRdcNhD+HWV+nNADhPwAAAD8QAAAAAAAAAAFRBQAAlAMAAGDPamWtRYI/A7XUOchB4T8AAAA/HwAAAAAAAAABUgUAAJQDAABAzcZqpvmBP6vnXYcod+E/AAAAPy8AAAAAAAAAAVMFAACUAwAAYNEOYLSRgj/mBXEyb6bhPwAAAD8vAAAAAAAAAAFUBQAAlAMAAADmdir6iYU/PqkhRjzX4T8AAAA/PgAAAAAAAAABVQUAAJQDAADwCFvPcJaKP/9gSPwiDuI/AAAAPz4AAAAAAAAAAVYFAACUAwAA+JfDtHodkD+MDjTh/EHiPwAAAD9eAAAAAAAAAAFXBQAAlAMAAJCtffzDO5M/rKepI71v4j8AAAA/XgAAAAAAAAABWAUAAJQDAAA4xds+FKaWPy4ibvJWlOI/AAAAP14AAAAAAAAAAVkFAACUAwAA8N8v+W6Cmj/0+OPkQ67iPwAAAD9tAAAAAAAAAAFaBQAAlAMAAJj5MTbGOJ4/5aZtkv274j8AAAA/bQAAAAAAAAABWwUAAJQDAAC4Cz60lUOhP/8rC/uDveI/AAAAP40AAAAAAAAAAVwFAACUAwAAoBu1ysuQoz9FiLwe17LiPwAAAD+NAAAAAAAAAAFdBQAAlAMAAAwrgyIAy6U/f7FGLOqY4j8AAAA/nAAAAAAAAAABXgUAAJQDAABkN1sCKpOnP2hL+P9peuI/AAAAP5wAAAAAAAAAAV8FAACUAwAAuEMz4lNbqT9hNyAmME7iPwAAAD+sAAAAAAAAAAFgBQAAlAMAAHxOEIZ46qo/1Ik0QVYa4j8AAAA/rAAAAAAAAAABYQUAAJQDAADUWuhlorKsP8NCNVHc3uE/AAAAP8sAAAAAAAAAAWIFAACUAwAAGGTKzcEIrj9hbF0nz57hPwAAAD/LAAAAAAAAAAFjBQAAlAMAAFhtrDXhXq8/hS+ZCGJm4T8AAAA/ywAAAAAAAAABZAUAAJQDAAB+uXcz+hewP8N3clJ7L+E/AAAAP9sAAAAAAAAAAWUFAACUAwAAyDoekH5HsD+HWV+nNADhPwAAAD/bAAAAAAAAAAFmBQAAlAMAAAi7cm//ULA/gkWHzfrT4D8AAAA/+gAAAAAAAAABZwUAAJQDAAB+uXcz+hewP+VFJZbareA/AAAAP/oAAAAAAAAAAWgFAACUAwAAWG2sNeFerz8vwSX2M4bgPwAAAD8KAQAAAAAAAAFpBQAAlAMAAKhmF4fKZ64/41Cc+KZk4D8AAAA/CgEAAAAAAAABagUAAJQDAAAEYdRVt5atPwH1iJ0zSeA/AAAAPxkBAAAAAAAAAWsFAACUAwAAzFhEa5tmrD9xKE58UzLgPwAAAD8ZAQAAAAAAAAFsBQAAlAMAAIRPYgN8EKs/S3CJ/Ywh4D8AAAA/OAEAAAAAAAABbQUAAJQDAAA0Q4ojUkipP5HMOiHgFuA/AAAAPzgBAAAAAAAAAW4FAACUAwAA0DQOSSE0pz8LMycWQA/gPwAAAD84AQAAAAAAAAFvBQAAlAMAAOQklzLr5qQ/8K2JrbkN4D8AAAA/WAEAAAAAAAABcAUAAJQDAAD0FCActZmiPya4xH7GEOA/AAAAP1gBAAAAAAAAAXEFAACUAwAAiAVSxIBfoD8WZk4sgB7gPwAAAD9YAQAAAAAAAAFyBQAAlAMAADDqY96R/ps/gHrEzpkk4D8AAAA/ZwEAAAAAAAABcwUAAJQDAABQyNG2HhiXP1ajsBPNMOA/AAAAP2cBAAAAAAAAAXQFAACUAwAAaKjjibJ9kj+W4BL7GUPgPwAAAD+HAQAAAAAAAAF1BQAAlAMAAGAX16mhqow/dzwmVo1e4D8AAAA/hwEAAAAAAAABdgUAAJQDAABQ8KoPHQaHP8Ssr1MagOA/AAAAP5YBAAAAAAAAAXcFAACUAwAAkNf6T8l1gz+vO+rEzargPwAAAD+WAQAAAAAAAAF4BQAAlAMAAGDRDmC0kYI/cfMQe7Th4D8AAAA/pgEAAAAAAAABeQUAAJQDAACQ1/pPyXWDP/iBrSOIMuE/AAAAP6YBAAAAAAAAAXoFAACUAwAA0N+KOuWlhD+blec04oThPwAAAD/FAQAAAAAAAAF7BQAAlAMAANDfijrlpYQ/m5XnNOKE4T8AAAA/xQEAAAAAAAABfAUAAJQDAADQ34o65aWEP5uV5zTihOE/AAAAP8UBAAAAAAAAAX0FAACUAwAA0N+KOuWlhD+blec04oThPwAAAD/kAQAAAAAAAAF+BQAAlAMAAJ5sJ84ne7c/szdgDGtj2j8AAAA/AAAAAAAAAAABfwUAAJQDAACebCfOJ3u3P7M3YAxrY9o/AAAAPyAAAAAAAAAAAYAFAACUAwAAnmwnzid7tz+zN2AMa2PaPwAAAD8gAAAAAAAAAAGBBQAAlAMAAObtzSqsqrc/DdCZvWvd2j8AAAA/IAAAAAAAAAABggUAAJQDAAA6cMYENAC4P+8gNrYSQts/AAAAPz8AAAAAAAAAAYMFAACUAwAAkvRi2cKhuD9U7JZ9U8vbPwAAAD9PAAAAAAAAAAGEBQAAlAMAADb5U43STLk/7cEyFqFX3D8AAAA/TwAAAAAAAAABhQUAAJQDAACafkLfZBS6PxuDWAzV3dw/AAAAP08AAAAAAAAAAYYFAACUAwAAxoQuz3n4uj8ibWpHPHDdPwAAAD9eAAAAAAAAAAGHBQAAlAMAADILb54P5rs/JFd8gqMC3j8AAAA/XgAAAAAAAAABiAUAAJQDAABWEAkRIaS8P74sGBvxjt4/AAAAP30AAAAAAAAAAYkFAACUAwAA8hOoRy0pvT+C2cduCw/fPwAAAD99AAAAAAAAAAGKBQAAlAMAAPITqEctKb0/gtnHbgsP3z8AAAA/fQAAAAAAAAABiwUAAJQDAADyE6hHLSm9P4LZx24LD98/AAAAP30AAAAAAAAAAYwFAACUAwAA8hOoRy0pvT+C2cduCw/fPwAAAD+dAAAAAAAAAAGNBQAAlAMAAOab41LIT74/VqOwE80w4D8AAAA/AAAAAAAAAAABjgUAAJQDAADmm+NSyE++P1ajsBPNMOA/AAAAPxAAAAAAAAAAAY8FAACUAwAAfhb1ADaIvT+W4BL7GUPgPwAAAD8QAAAAAAAAAAGQBQAAlAMAAGYSrQso8Lw/h46cqNNQ4D8AAAA/LwAAAAAAAAABkQUAAJQDAADKDg7VG2u8P5LBw74TYOA/AAAAPy8AAAAAAAAAAZIFAACUAwAAcovDfZDvuz/ug8MO53PgPwAAAD8vAAAAAAAAAAGTBQAAlAMAAJ4IIuUGh7s/b/6H3YCY4D8AAAA/PwAAAAAAAAABlAUAAJQDAAAOBtUr/ie7Pwr+6RShvuA/AAAAP04AAAAAAAAAAZUFAACUAwAAAgQxMffbuj9HHP2/5+3gPwAAAD9OAAAAAAAAAAGWBQAAlAMAAHYCNvXxoro/nb+t07Qe4T8AAAA/bgAAAAAAAAABlwUAAJQDAACygThXb4a6PzWgwM7OYeE/AAAAP24AAAAAAAAAAZgFAACUAwAA8gGNNvCPuj9SGufUiKzhPwAAAD9uAAAAAAAAAAGZBQAAlAMAAH4DiHL1yLo/tPC+/pXs4T8AAAA/jQAAAAAAAAABmgUAAJQDAAAOBtUr/ie7P5Atgx0DJeI/AAAAP40AAAAAAAAAAZsFAACUAwAApgl0Ygqtuz+yxvhfw1LiPwAAAD+NAAAAAAAAAAGcBQAAlAMAAIqOufWaYbw/t9rQOf1+4j8AAAA/nQAAAAAAAAABnQUAAJQDAAByFFEGLzy9P18NWoddtOI/AAAAP50AAAAAAAAAAZ4FAACUAwAAGhqUN0INvj/7DLy+fdriPwAAAD+8AAAAAAAAAAGfBQAAlAMAAAKgK0jW574/22jPGfH14j8AAAA/vAAAAAAAAAABoAUAAJQDAACqpW556bi/PxumMQE+COM/AAAAP8sAAAAAAAAAAaEFAACUAwAAK9YBFABYwD+IuqejVw7jPwAAAD/LAAAAAAAAAAGiBQAAlAMAAGca9HjO9MA/bTUKO9EM4z8AAAA/2wAAAAAAAAABowUAAJQDAADHnpBNXZbBP3uHgI0X/+I/AAAAP9sAAAAAAAAAAaQFAACUAwAAoSKEY+okwj+1sAqbKuXiPwAAAD/6AAAAAAAAAAGlBQAAlAMAALcletv0lsI/ULvjNBfC4j8AAAA/+gAAAAAAAAABpgUAAJQDAAAn6BwlPfHCP2MsqcNjl+I/AAAAP/oAAAAAAAAAAacFAACUAwAA2SoUTgZVwz+9+R92A2LiPwAAAD8KAQAAAAAAAAGoBQAAlAMAAI1tC3fPuMM/Z1ZvYjYx4j8AAAA/CgEAAAAAAAABqQUAAJQDAADb7wNRVw7EP78j5hTW++E/AAAAPykBAAAAAAAAAaoFAACUAwAA7fGnS15axD/+a79e78ThPwAAAD8pAQAAAAAAAAGrBQAAlAMAAFWz+BejjsQ/psgOSyKU4T8AAAA/KQEAAAAAAAABrAUAAJQDAAD580tGZabEP9a+cUL1auE/AAAAP0gBAAAAAAAAAa0FAACUAwAA+fNLRmWmxD86vw8L1UThPwAAAD9IAQAAAAAAAAGuBQAAlAMAAHXzoodjk8Q/7U6GDUgj4T8AAAA/SAEAAAAAAAABrwUAAJQDAACPMvt5IHLEP7xjmnhBA+E/AAAAP2gBAAAAAAAAAbAFAACUAwAAR7FUHZxCxD/cB4cdzufgPwAAAD9oAQAAAAAAAAGxBQAAlAMAAL2vWeGWCcQ/SjtM/O3Q4D8AAAA/aAEAAAAAAAABsgUAAJQDAADvLQrGEMfDP9TzrkOUu+A/AAAAP4cBAAAAAAAAAbMFAACUAwAAn6sR7Ihxwz9frBGLOqbgPwAAAD+HAQAAAAAAAAG0BQAAlAMAAHFpw4HBIMM/tFo5AdSN4D8AAAA/hwEAAAAAAAABtQUAAJQDAAD/piA4ecbCP9P+JaZgcuA/AAAAP6YBAAAAAAAAAbYFAACUAwAAj+R97jBswj+SwcO+E2DgPwAAAD+mAQAAAAAAAAG3BQAAlAMAAD9ihRSpFsI/h46cqNNQ4D8AAAA/pgEAAAAAAAABuAUAAJQDAAAxYOEZosrBP+dv6zStR+A/AAAAP7YBAAAAAAAAAbkFAACUAwAA4d3oPxp1wT9h1tcpDUDgPwAAAD+2AQAAAAAAAAG6BQAAlAMAAMva8scPA8E/3DzEHm044D8AAAA/1QEAAAAAAAABuwUAAJQDAADxVv+xgnTAPzweE6tGL+A/AAAAP9UBAAAAAAAAAbwFAACUAwAArqbA9uzevz8gmXVCwC3gPwAAAD/VAQAAAAAAAAG9BQAAlAMAAIKg1AbY+r4/PB4Tq0Yv4D8AAAA/9AEAAAAAAAABvgUAAJQDAACiG49zR0a+P4ut6+TZM+A/AAAAP/QBAAAAAAAAAb8FAACUAwAAwpZJ4LaRvT/cPMQebTjgPwAAAD/0AQAAAAAAAAHABQAAlAMAAF4RW44kyrw/RlE6wYY+4D8AAAA/BAIAAAAAAAABwQUAAJQDAAC6CxhdEfm7P1KEYdfGTeA/AAAAPwQCAAAAAAAAAcIFAACUAwAAXojNBYZ9uz9CMuuEgFvgPwAAAD8jAgAAAAAAAAHDBQAAlAMAAF6IzQWGfbs/QjLrhIBb4D8AAAA/IwIAAAAAAAABxAUAAJQDAABeiM0Fhn27P0Iy64SAW+A/AAAAPyMCAAAAAAAAAcUFAACUAwAAXojNBYZ9uz9CMuuEgFvgPwAAAD8zAgAAAAAAAAHGBQAAlAMAABts6+Pjwsw/1TpQUWky2T8AAAA/AAAAAAAAAAABxwUAAJQDAAAbbOvj48LMP9U6UFFpMtk/AAAAPyAAAAAAAAAAAcgFAACUAwAAaSn0uhpfzD8CB+2paW/ZPwAAAD8gAAAAAAAAAAHJBQAAlAMAAL/nTg9VIcw/wr4TYFCm2T8AAAA/IAAAAAAAAAABygUAAJQDAADRJVWEDtrLP2bSTXGq+Nk/AAAAPy8AAAAAAAAAAcsFAACUAwAAgaNcqoaEyz/zdMLzt3XaPwAAAD8/AAAAAAAAAAHMBQAAlAMAAFFhDkC/M8s/7SutGN/42j8AAAA/PwAAAAAAAAABzQUAAJQDAADfnmv2dtnKP5E0cMdslNs/AAAAP14AAAAAAAAAAc4FAACUAwAAsVwdjK+Iyj/NKL3T4CncPwAAAD9eAAAAAAAAAAHPBQAAlAMAAMWaIwFpQco/20X2JIjL3D8AAAA/XgAAAAAAAAAB0AUAAJQDAABzGCsn4evJP7RY9KQiat0/AAAAP24AAAAAAAAAAdEFAACUAwAARdbcvBmbyT9G8PHEYzDePwAAAD9uAAAAAAAAAAHSBQAAlAMAAEXW3LwZm8k/RvDxxGMw3j8AAAA/igAAAAAAAAAB0wUAAJQDAABF1ty8GZvJP0bw8cRjMN4/AAAAP4oAAAAAAAAAAdQFAACUAwAARdbcvBmbyT9G8PHEYzDePwAAAD+KAAAAAAAAAAHVBQAAlAMAAOdRQOiK+cg/UoRh18ZN4D8AAAA/AAAAAAAAAAAB1gUAAJQDAADnUUDoivnIP1KEYdfGTeA/AAAAPyAAAAAAAAAAAdcFAACUAwAALQ73Qb5vyD/T/iWmYHLgPwAAAD8gAAAAAAAAAAHYBQAAlAMAAP3LqNf2Hsg/iYMlRgea4D8AAAA/LwAAAAAAAAAB2QUAAJQDAAARCq9MsNfHPwr+6RShvuA/AAAAPy8AAAAAAAAAAdoFAACUAwAAx4gI8Cuoxz+n/UtMweTgPwAAAD9PAAAAAAAAAAHbBQAAlAMAAOHHYOLohsc/8m3VSU4G4T8AAAA/TwAAAAAAAAAB3AUAAJQDAABdx7cj53PHP8N3clJ7L+E/AAAAP08AAAAAAAAAAd0FAACUAwAAXce3I+dzxz8AloX9wV7hPwAAAD9eAAAAAAAAAAHeBQAAlAMAAOHHYOLohsc/psgOSyKU4T8AAAA/XgAAAAAAAAAB3wUAAJQDAADryLJf7KzHP4MF02mPzOE/AAAAP30AAAAAAAAAAeAFAACUAwAAdcqtm/Hlxz8Os75OaQDiPwAAAD99AAAAAAAAAAHhBQAAlAMAAIHMUZb4Mcg/xze+7g8o4j8AAAA/fQAAAAAAAAAB4gUAAJQDAACRzvWQ/33IP2E3ICYwTuI/AAAAP40AAAAAAAAAAeMFAACUAwAAY1GXKYnmyD8XvB/G1nXiPwAAAD+NAAAAAAAAAAHkBQAAlAMAAF8VNa/Weck/BUtaN4qg4j8AAAA/rAAAAAAAAAAB5QUAAJQDAAD7GNTl4v7JP4XFHgYkxeI/AAAAP6wAAAAAAAAAAeYFAACUAwAAb9zIrC5/yj/7DLy+fdriPwAAAD+8AAAAAAAAAAHnBQAAlAMAAIffviQ58co/0DWoA7Hm4j8AAAA/vAAAAAAAAAAB6AUAAJQDAACb4rScQ2PLP9A1qAOx5uI/AAAAP8wAAAAAAAAAAekFAACUAwAA0SVVhA7ayz8wF/ePit3iPwAAAD/MAAAAAAAAAAHqBQAAlAMAAA9qR+ncdsw/akCBnZ3D4j8AAAA/6wAAAAAAAAAB6wUAAJQDAADHrZCPqQDNP89AH2Z9neI/AAAAP+sAAAAAAAAAAewFAACUAwAAHzHb5jR8zT93nW5SsGziPwAAAD/rAAAAAAAAAAHtBQAAlAMAAPGzfH++5M0/VgT5D/A+4j8AAAA/CgEAAAAAAAAB7gUAAJQDAABjdh/JBj/OP8pWDSsWC+I/AAAAPwoBAAAAAAAAAe8FAACUAwAATzgZVE2Gzj90s1wXSdrhPwAAAD8KAQAAAAAAAAHwBQAAlAMAAB26aG/TyM4/zIDTyeik4T8AAAA/MgEAAAAAAAAB8QUAAJQDAACFe7k7GP3OPwvJrBMCbuE/AAAAPzIBAAAAAAAAAfIFAACUAwAAbTxhSVsezz+yJfz/ND3hPwAAAD8yAQAAAAAAAAHzBQAAlAMAAPE8CghdMc8/Mqs3MZsY4T8AAAA/QgEAAAAAAAAB9AUAAJQDAADP/F+YnCzPP+c6rjMO9+A/AAAAP0IBAAAAAAAAAfUFAACUAwAAbTxhSVsezz886dWpp97gPwAAAD9hAQAAAAAAAAH2BQAAlAMAAOk7uIpZC88/xaE48U3J4D8AAAA/YQEAAAAAAAAB9wUAAJQDAAChuhEu1dvOPzTV/c9tsuA/AAAAP3EBAAAAAAAAAfgFAACUAwAAFbkW8s+izj/aEv5/mp7gPwAAAD9xAQAAAAAAAAH5BQAAlAMAAIm3G7bKac4/mdWbmE2M4D8AAAA/gAEAAAAAAAAB+gUAAJQDAABBNnVZRjrOPyOO/t/zduA/AAAAP4ABAAAAAAAAAfsFAACUAwAA2XQkjQEGzj8y4HQyOmngPwAAAD+gAQAAAAAAAAH8BQAAlAMAALEzKKA9280/DCiws3NY4D8AAAA/oAEAAAAAAAAB/QUAAJQDAACH8iuzebDNPx16Jga6SuA/AAAAP6ABAAAAAAAAAf4FAACUAwAAgfHZNXaKzT+W4BL7GUPgPwAAAD+/AQAAAAAAAAH/BQAAlAMAAFuw3UiyX80/EUf/73k74D8AAAA/vwEAAAAAAAABAAYAAJQDAAAvb+Fb7jTNP4ut6+TZM+A/AAAAP78BAAAAAAAAAQEGAACUAwAAK26P3uoOzT88HhOrRi/gPwAAAD/PAQAAAAAAAAECBgAAlAMAAOHs6IFm38w/6446cbMq4D8AAAA/zwEAAAAAAAABAwYAAJQDAACXa0Il4q/MP7aE/5+mJ+A/AAAAP+4BAAAAAAAAAQQGAACUAwAAD2pH6dx2zD+AesTOmSTgPwAAAD/uAQAAAAAAAAEFBgAAlAMAAKOo9hyYQsw/MevrlAYg4D8AAAA/7gEAAAAAAAABBgYAAJQDAADZJqcBEgDMPzHr65QGIOA/AAAAPw0CAAAAAAAAAQcGAACUAwAAK+UBVkzCyz8WZk4sgB7gPwAAAD8NAgAAAAAAAAEIBgAAlAMAAEEjCMsFe8s/4FsTW3Mb4D8AAAA/DQIAAAAAAAABCQYAAJQDAACT4WIfQD3LP6tR2IlmGOA/AAAAPywCAAAAAAAAAQoGAACUAwAAKSASU/sIyz/G1nXy7BngPwAAAD8sAgAAAAAAAAELBgAAlAMAAAPfFWY33so/4FsTW3Mb4D8AAAA/LAIAAAAAAAABDAYAAJQDAAAbHm5Y9LzKP0twif2MIeA/AAAAPzwCAAAAAAAAAQ0GAACUAwAAVZ1wunGgyj+b/2E3ICbgPwAAAD88AgAAAAAAAAEOBgAAlAMAAC9cdM2tdco/0QmdCC0p4D8AAAA/WwIAAAAAAAABDwYAAJQDAAAHG3jg6UrKP4ut6+TZM+A/AAAAP1sCAAAAAAAAARAGAACUAwAAW9nSNCQNyj8rzJxYAD3gPwAAAD9rAgAAAAAAAAERBgAAlAMAALGXLYlez8k/52/rNK1H4D8AAAA/awIAAAAAAAABEgYAAJQDAABfFTWv1nnJP1KEYdfGTeA/AAAAP3oCAAAAAAAAARMGAACUAwAA7VKSZY4fyT/yohJL7VbgPwAAAD96AgAAAAAAAAEUBgAAlAMAAJXPRw4DpMg/rEZhJ5ph4D8AAAA/mgIAAAAAAAABFQYAAJQDAACVz0cOA6TIP6xGYSeaYeA/AAAAP5oCAAAAAAAAARYGAACUAwAAlc9HDgOkyD+sRmEnmmHgPwAAAD+aAgAAAAAAAAEXBgAAlAMAAJXPRw4DpMg/rEZhJ5ph4D8AAAA/mgIAAAAAAAABGAYAAJQDAABzLrOEEtrDP9w8XQrCWMU/AAAAPwAAAAAAAAAAARkGAACUAwAAz+1fVlDCwz+g6Qxe3NjFPwAAAD8fAAAAAAAAAAEaBgAAlAMAAM/tX1ZQwsM/oOkMXtzYxT8AAAA/HwAAAAAAAAABGwYAAJQDAADP7V9WUMLDP6DpDF7c2MU/AAAAPy4AAAAAAAAAARwGAACUAwAAz+1fVlDCwz+g6Qxe3NjFPwAAAD8uAAAAAAAAAAEdBgAAlAMAAM/tX1ZQwsM/oOkMXtzYxT8AAAA/LgAAAAAAAAABHgYAAJQDAADP7V9WUMLDP6DpDF7c2MU/AAAAPy4AAAAAAAAAAR8GAACUAwAAz+1fVlDCwz+g6Qxe3NjFPwAAAD9OAAAAAAAAAAEgBgAAlAMAAP0vrsAXE8Q/SFHTrNtexT8AAAA/XQAAAAAAAAABIQYAAJQDAAD9L67AFxPEP0hR06zbXsU/AAAAP10AAAAAAAAAASIGAACUAwAA/S+uwBcTxD9IUdOs217FPwAAAD9dAAAAAAAAAAEjBgAAlAMAAHkvBQIWAMQ/zMAgGanMxT8AAAA/fQAAAAAAAAABJAYAAJQDAACTbl300t7DP86qMlQQX8Y/AAAAP30AAAAAAAAAASUGAACUAwAAK60MKI6qwz+qvTDUqv3GPwAAAD+cAAAAAAAAAAEmBgAAlAMAAOErZssJe8M/8OSk9l6ixz8AAAA/nAAAAAAAAAABJwYAAJQDAACZqr9uhUvDP0xyZ0WTZcg/AAAAP6sAAAAAAAAAASgGAACUAwAAkalt8YElwz8467PxrSLJPwAAAD+rAAAAAAAAAAEpBgAAlAMAAO1oGsO/DcM/GPM6D3wKyj8AAAA/uwAAAAAAAAABKgYAAJQDAADtaBrDvw3DPwZsh7uWx8o/AAAAP7sAAAAAAAAAASsGAACUAwAAs+kXYUIqwz+gQSNU5FPLPwAAAD/aAAAAAAAAAAEsBgAAlAMAAPlqvr3GWcM/uJz6HZi7yz8AAAA/2gAAAAAAAAABLQYAAJQDAABD7GQaS4nDP+Zol3aY+Ms/AAAAP9oAAAAAAAAAAS4GAACUAwAAMa5epZHQwz8mpvld5QrMPwAAAD/6AAAAAAAAAAEvBgAAlAMAACVxqq3bPcQ/fFQh1H7yyz8AAAA/+gAAAAAAAAABMAYAAJQDAAAZNPa1JavEP7ic+h2Yu8s/AAAAP/oAAAAAAAAAATEGAACUAwAAzXbt3u4OxT+gQSNU5FPLPwAAAD8ZAQAAAAAAAAEyBgAAlAMAAPu4O0m2X8U/sL1fRf3fyj8AAAA/GQEAAAAAAAABMwYAAJQDAAAJu99DvavFP/AQsPHiX8o/AAAAPxkBAAAAAAAAATQGAACUAwAAlbzaf8LkxT+UeHZA4uXJPwAAAD8oAQAAAAAAAAE1BgAAlAMAAP19K0wHGcY/KHruYmFNyT8AAAA/KAEAAAAAAAABNgYAAJQDAADD/ijqiTXGP4ykUsoTwcg/AAAAP0gBAAAAAAAAATcGAACUAwAAR//RqItIxj92SXsAYFnIPwAAAD9IAQAAAAAAAAE4BgAAlAMAACe/JznLQ8Y/spFUSnkiyD8AAAA/SAEAAAAAAAABOQYAAJQDAAA//n8riCLGP3JU8mIsEMg/AAAAP2cBAAAAAAAAAToGAACUAwAAcXwwEALgxT8cpsrskijIPwAAAD9nAQAAAAAAAAE7BgAAlAMAAEU64qU6j8U/DDUFXkZTyD8AAAA/ZwEAAAAAAAABPAYAAJQDAACzN5XsMTDFP4ykUsoTwcg/AAAAP4YBAAAAAAAAAT0GAACUAwAA3bTzU6jHxD8oeu5iYU3JPwAAAD+GAQAAAAAAAAE+BgAAlAMAAMmx/dudVcQ/AI3s4vvryT8AAAA/hgEAAAAAAAABPwYAAJQDAAC1rgdkk+PDP7DI1qfJlso/AAAAP5YBAAAAAAAAAUAGAACUAwAAp6xjaYyXwz+0sujiMCnLPwAAAD+WAQAAAAAAAAFBBgAAlAMAAD3rEp1HY8M/TIiEe361yz8AAAA/tQEAAAAAAAABQgYAAJQDAAADbBA7yn/DP6ggvix/L8w/AAAAP7UBAAAAAAAAAUMGAACUAwAAA2wQO8p/wz+oIL4sfy/MPwAAAD+1AQAAAAAAAAFEBgAAlAMAAANsEDvKf8M/qCC+LH8vzD8AAAA/tQEAAAAAAAABRQYAAJQDAAADbBA7yn/DP6ggvix/L8w/AAAAP8UBAAAAAAAAAUYGAACUAwAA4mPuJAo4tj+4yVtRynrVPwAAAD8AAAAAAAAAAAFHBgAAlAMAAOJj7iQKOLY/uMlbUcp61T8AAAA/EAAAAAAAAAABSAYAAJQDAADiY+4kCji2P7jJW1HKetU/AAAAPxAAAAAAAAAAAUkGAACUAwAA4mPuJAo4tj+4yVtRynrVPwAAAD8eAAAAAAAAAAFKBgAAlAMAAOJj7iQKOLY/uMlbUcp61T8AAAA/HgAAAAAAAAABSwYAAJQDAADCXlSy+Hm1P1rdlWIkzdU/AAAAPz0AAAAAAAAAAUwGAACUAwAANl1ZdvNAtT+mTR9gse7VPwAAAD89AAAAAAAAAAFNBgAAlAMAACZbtXvs9LQ/MvsKRYsi1j8AAAA/PQAAAAAAAAABTgYAAJQDAAAYWRGB5ai0P4ieu1hYU9Y/AAAAP10AAAAAAAAAAU8GAACUAwAAkFcWReBvtD9LVuIOP4rWPwAAAD9dAAAAAAAAAAFQBgAAlAMAAMrWGKddU7Q/1gPO8xi+1j8AAAA/bAAAAAAAAAABUQYAAJQDAAAKV22G3ly0P42IzZO/5dY/AAAAP2wAAAAAAAAAAVIGAACUAwAAUtgT42KMtD842qUdJv7WPwAAAD98AAAAAAAAAAFTBgAAlAMAAKJaDL3q4bQ/Qw3NM2YN1z8AAAA/fAAAAAAAAAABVAYAAJQDAAD63VYUdl21P64hQ9Z/E9c/AAAAP4wAAAAAAAAAAVUGAACUAwAAkuH1SoLitT/jK36njBbXPwAAAD+MAAAAAAAAAAFWBgAAlAMAADrnOHyVs7Y/eRcIBXMQ1z8AAAA/qwAAAAAAAAABVwYAAJQDAACebCfOJ3u3P3kXCAVzENc/AAAAP6sAAAAAAAAAAVgGAACUAwAAynITvjxfuD+uIUPWfxPXPwAAAD+rAAAAAAAAAAFZBgAAlAMAAGZ3BHJMCrk/TkD0SaYc1z8AAAA/ygAAAAAAAAABWgYAAJQDAAAOfPUlXLW5P+5epb3MJdc/AAAAP8oAAAAAAAAAAVsGAACUAwAAZgCS+upWuj9mpkJ2JjvXPwAAAD/KAAAAAAAAAAFcBgAAlAMAAAIEMTH327o/fAyRoqZZ1z8AAAA/6QAAAAAAAAABXQYAAJQDAAAOBtUr/ie7P9KvQbZzitc/AAAAP+kAAAAAAAAAAV4GAACUAwAAjgUsbfwUuz9fXS2bTb7XPwAAAD/pAAAAAAAAAAFfBgAAlAMAAIYE2u/47ro/SuxnDAHp1z8AAAA/CQEAAAAAAAABYAYAAJQDAADyAY028I+6PypIe2d0BNg/AAAAPwkBAAAAAAAAAWEGAACUAwAAkn3wYWHuuT+49WZMTjjYPwAAAD8JAQAAAAAAAAFiBgAAlAMAAO53rTBOHbk/A2bwSdtZ2D8AAAA/KAEAAAAAAAABYwYAAJQDAACC8WxhuC+4PxnMPnZbeNg/AAAAPygBAAAAAAAAAWQGAACUAwAAEmsskiJCtz+56u/pgYHYPwAAAD8oAQAAAAAAAAFlBgAAlAMAAC7llIGOZ7Y/7vQqu46E2D8AAAA/NwEAAAAAAAABZgYAAJQDAACO4KPNfry1PxnMPnZbeNg/AAAAPzcBAAAAAAAAAWcGAACUAwAAslywt/EttT8OmRdgG2nYPwAAAD9XAQAAAAAAAAFoBgAAlAMAACBaY/7ozrQ/Y0c/1rRQ2D8AAAA/VwEAAAAAAAABaQYAAJQDAAAYWRGB5ai0P+PMegcbLNg/AAAAP1cBAAAAAAAAAWoGAACUAwAAGFkRgeWotD/jzHoHGyzYPwAAAD92AQAAAAAAAAFrBgAAlAMAABhZEYHlqLQ/48x6Bxss2D8AAAA/dgEAAAAAAAABbAYAAJQDAAAYWRGB5ai0P+PMegcbLNg/AAAAP3YBAAAAAAAAAW0GAACUAwAAquTrwoxUtj+nQqj95DfWPwAAAD8AAAAAAAAAAAFuBgAAlAMAAKrk68KMVLY/p0Ko/eQ31j8AAAA/HwAAAAAAAAABbwYAAJQDAACq5OvCjFS2P6dCqP3kN9Y/AAAAPx8AAAAAAAAAAXAGAACUAwAAIm3QjCmOtz+cD4HnpCjWPwAAAD8fAAAAAAAAAAFxBgAAlAMAAE5zvHw+crg/0hm8uLEr1j8AAAA/LQAAAAAAAAABcgYAAJQDAAACe6OoWI+5P2cFRhaYJdY/AAAAPy0AAAAAAAAAAXMGAACUAwAABgWDrvoBuz+HqTK7JArWPwAAAD9NAAAAAAAAAAF0BgAAlAMAAJKPC3Oeh7w/+vtG1krW1T8AAAA/TQAAAAAAAAABdQYAAJQDAADmm+NSyE++P1noDMXwg9U/AAAAP00AAAAAAAAAAXYGAACUAwAAX1Sy+HkVwD8rHHBs8EbVPwAAAD9cAAAAAAAAAAF3BgAAlAMAAF9Usvh5FcA/KxxwbPBG1T8AAAA/XAAAAAAAAAABeAYAAJQDAABfVLL4eRXAPysccGzwRtU/AAAAP1wAAAAAAAAAAXkGAACUAwAAX1Sy+HkVwD8rHHBs8EbVPwAAAD98AAAAAAAAAAF6BgAAlAMAAOtkrXbLuMs/GKuq3aNx1T8AAAA/AAAAAAAAAAABewYAAJQDAADrZK12y7jLPxirqt2jcdU/AAAAPyAAAAAAAAAAAXwGAACUAwAA62Stdsu4yz8Yq6rdo3HVPwAAAD8gAAAAAAAAAAF9BgAAlAMAAOtkrXbLuMs/GKuq3aNx1T8AAAA/IAAAAAAAAAABfgYAAJQDAADrZK12y7jLPxirqt2jcdU/AAAAPy8AAAAAAAAAAX8GAACUAwAAFeIL3kFQyz+6vuTu/cPVPwAAAD8vAAAAAAAAAAGABgAAlAMAAM1gZYG9IMs/54qBR/4A1j8AAAA/TgAAAAAAAAABgQYAAJQDAABBX2pFuOfKP+h/CuUxStY/AAAAP04AAAAAAAAAAYIGAACUAwAAuV1vCbOuyj9WiQklf5nWPwAAAD9eAAAAAAAAAAGDBgAAlAMAAG/cyKwuf8o/7WkcIJnc1j8AAAA/XgAAAAAAAAABhAYAAJQDAABJm8y/alTKP0MNzTNmDdc/AAAAP24AAAAAAAAAAYUGAACUAwAAY9oksiczyj+csH1HMz7XPwAAAD9uAAAAAAAAAAGGBgAAlAMAAL2Z0YNlG8o/HCtCFs1i1z8AAAA/jQAAAAAAAAABhwYAAJQDAAA5mSjFYwjKP2ebyxNahNc/AAAAP40AAAAAAAAAAYgGAACUAwAAOZkoxWMIyj/d4mjMs5nXPwAAAD+NAAAAAAAAAAGJBgAAlAMAAJ1ZJxSlFso/fQEaQNqi1z8AAAA/nQAAAAAAAAABigYAAJQDAAAHG3jg6UrKP0j33m7Nn9c/AAAAP50AAAAAAAAAAYsGAACUAwAANV3GSrGbyj/Sr0G2c4rXPwAAAD+8AAAAAAAAAAGMBgAAlAMAAAfgZ+M6BMs/XGik/Rl11z8AAAA/vAAAAAAAAAABjQYAAJQDAADjY1v5x5LLP1I1fefZZdc/AAAAP7wAAAAAAAAAAY4GAACUAwAAO+elUFMOzD88zy67WUfXPwAAAD/bAAAAAAAAAAGPBgAAlAMAAJNq8Kfeicw/JGngjtko1z8AAAA/2wAAAAAAAAABkAYAAJQDAACnbeYf6fvMP9n4VpFMB9c/AAAAP9sAAAAAAAAAAZEGAACUAwAAFzCJaTFWzT/DkghlzOjWPwAAAD/rAAAAAAAAAAGSBgAAlAMAAIfyK7N5sM0/4jb1CVnN1j8AAAA/6wAAAAAAAAABkwYAAJQDAACH8iuzebDNP+I29QlZzdY/AAAAPwoBAAAAAAAAAZQGAACUAwAAh/Irs3mwzT/iNvUJWc3WPwAAAD8KAQAAAAAAAAGVBgAAlAMAAIfyK7N5sM0/4jb1CVnN1j8AAAA/CgEAAAAAAAABlgYAAJQDAADZJqcBEgDMP8pFmELjBtU/AAAAPwAAAAAAAAAAAZcGAACUAwAA2SanARIAzD/KRZhC4wbVPwAAAD8PAAAAAAAAAAGYBgAAlAMAANkmpwESAMw/ykWYQuMG1T8AAAA/DwAAAAAAAAABmQYAAJQDAADZJqcBEgDMP6uWNDuKa9U/AAAAPx8AAAAAAAAAAZoGAACUAwAA2SanARIAzD8aoDN717rVPwAAAD8fAAAAAAAAAAGbBgAAlAMAADvnpVBTDsw/ElceoP491j8AAAA/LwAAAAAAAAABnAYAAJQDAAD/Z6Pu1SrMP87FL3sM+NY/AAAAPz4AAAAAAAAAAZ0GAACUAwAAJ6mf25lVzD+UZ2hsWsHXPwAAAD8+AAAAAAAAAAGeBgAAlAMAAO0pnXkccsw/kBPcLrWN2D8AAAA/TgAAAAAAAAABnwYAAJQDAABN6pvIXYDMP4q/T/EPWtk/AAAAP04AAAAAAAAAAaAGAACUAwAAk2rwp96JzD8minQnkS/aPwAAAD9tAAAAAAAAAAGhBgAAlAMAAJNq8Kfeicw/Jop0J5Ev2j8AAAA/bQAAAAAAAAABogYAAJQDAACTavCn3onMPyaKdCeRL9o/AAAAP20AAAAAAAAAAaMGAACUAwAAk2rwp96JzD8minQnkS/aPwAAAD99AAAAAAAAAAGkBgAAlAMAACQueZoKPaY/vo1gFxSd4D8AAAA/AAAAAAAAAAABpQYAAJQDAAAkLnmaCj2mP76NYBcUneA/AAAAPw8AAAAAAAAAAaYGAACUAwAAJC55mgo9pj++jWAXFJ3gPwAAAD8PAAAAAAAAAAGnBgAAlAMAACQueZoKPaY/vo1gFxSd4D8AAAA/DwAAAAAAAAABqAYAAJQDAAAcLScdBxemP3QSYLe6xOA/AAAAPy8AAAAAAAAAAakGAACUAwAAmCx+XgUEpj9XbnMSLuDgPwAAAD8vAAAAAAAAAAGqBgAAlAMAAAwrgyIAy6U/J3gQG1sJ4T8AAAA/PgAAAAAAAAABqwYAAJQDAAD0J42q9VilP2OWI8ahOOE/AAAAPz4AAAAAAAAAAawGAACUAwAA5CSXMuvmpD/FbPvvrnjhPwAAAD9OAAAAAAAAAAGtBgAAlAMAADwfVAHYFaQ/KEPTGby44T8AAAA/TgAAAAAAAAABrgYAAJQDAACQGL9SwR6jP5RM0lkJCOI/AAAAP20AAAAAAAAAAa8GAACUAwAAgBYbWLrSoj8c224C3VjiPwAAAD9tAAAAAAAAAAGwBgAAlAMAAIAWG1i60qI/HNtuAt1Y4j8AAAA/bQAAAAAAAAABsQYAAJQDAACAFhtYutKiPxzbbgLdWOI/AAAAP20AAAAAAAAAAbIGAACUAwAAgBYbWLrSoj8c224C3VjiPwAAAD+MAAAAAAAAAAGzBgAAlAMAAKaSAeuo+bw/b8lK3OFH4T8AAAA/AAAAAAAAAAABtAYAAJQDAACmkgHrqPm8P2/JStzhR+E/AAAAPx8AAAAAAAAAAbUGAACUAwAAppIB66j5vD9vyUrc4UfhPwAAAD8fAAAAAAAAAAG2BgAAlAMAAKaSAeuo+bw/b8lK3OFH4T8AAAA/HwAAAAAAAAABtwYAAJQDAACmkgHrqPm8P2/JStzhR+E/AAAAPy8AAAAAAAAAAbgGAACUAwAAjhiZ+zzUvT893l5H2yfhPwAAAD8vAAAAAAAAAAG5BgAAlAMAAOqcNdDLdb4/TTDVmSEa4T8AAAA/TgAAAAAAAAABugYAAJQDAADOIXtjXCq/Pyd4EBtbCeE/AAAAP04AAAAAAAAAAbsGAACUAwAA+5OzqTgHwD8cRekEG/rgPwAAAD9OAAAAAAAAAAG8BgAAlAMAADPXU5EDfsA/l6vV+Xry4D8AAAA/bQAAAAAAAAABvQYAAJQDAACBWUxri9PAP5er1fl68uA/AAAAP20AAAAAAAAAAb4GAACUAwAAkVvwZZIfwT8CwEuclPjgPwAAAD9tAAAAAAAAAAG/BgAAlAMAALmc7FJWSsE/2Og34ccE4T8AAAA/jQAAAAAAAAABwAYAAJQDAAC/nT7QWXDBPzKrNzGbGOE/AAAAP40AAAAAAAAAAcEGAACUAwAAv50+0FlwwT8SB0uMDjThPwAAAD+NAAAAAAAAAAHCBgAAlAMAANvclsIWT8E/evxx8iFX4T8AAAA/nAAAAAAAAAABwwYAAJQDAAAtm/EWURHBP+DxmFg1euE/AAAAP5wAAAAAAAAAAcQGAACUAwAAYRmi+8rOwD8rYiJWwpvhPwAAAD+7AAAAAAAAAAHFBgAAlAMAAPFW/7GCdMA/k1dJvNW+4T8AAAA/uwAAAAAAAAABxgYAAJQDAAA/FAiJuRDAP8NCNVHc3uE/AAAAP7sAAAAAAAAAAccGAACUAwAAFqMhwOBZvz/ZqIN9XP3hPwAAAD/bAAAAAAAAAAHIBgAAlAMAAHaeMAzRrr4/ugSX2M8Y4j8AAAA/2wAAAAAAAAAByQYAAJQDAACiG49zR0a+P8c3vu4PKOI/AAAAP9sAAAAAAAAAAcoGAACUAwAAlhnreED6vT+B2wzLvDLiPwAAAD/6AAAAAAAAAAHLBgAAlAMAABIZQro+570/7O+CbdY44j8AAAA/+gAAAAAAAAABzAYAAJQDAAASGUK6Pue9PyH6vT7jO+I/AAAAP/oAAAAAAAAAAc0GAACUAwAAsh0zbk6Svj/RauUEUDfiPwAAAD8KAQAAAAAAAAHOBgAAlAMAAF4kyBxlib8//EH5vxwr4j8AAAA/CgEAAAAAAAABzwYAAJQDAADRFlVCwm/AP/AO0qncG+I/AAAAPykBAAAAAAAAAdAGAACUAwAAl1xC45VFwT//YEj8Ig7iPwAAAD8pAQAAAAAAAAHRBgAAlAMAAAPjgrIrM8I/iRmrQ8n44T8AAAA/KQEAAAAAAAAB0gYAAJQDAAAv6W6iQBfDP37mgy2J6eE/AAAAP0gBAAAAAAAAAdMGAACUAwAAU+4IFVLVwz+4Dw47nM/hPwAAAD9IAQAAAAAAAAHUBgAAlAMAAFPuCBVS1cM/uA8OO5zP4T8AAAA/SAEAAAAAAAAB1QYAAJQDAABT7ggVUtXDP7gPDjucz+E/AAAAP0gBAAAAAAAAAdYGAACUAwAAU+4IFVLVwz+4Dw47nM/hPwAAAD9nAQAAAAAAAAHXBgAAlAMAAPtUNmCVa8k/rzvqxM2q4D8AAAA/AAAAAAAAAAAB2AYAAJQDAAD7VDZglWvJP6876sTNquA/AAAAPx8AAAAAAAAAAdkGAACUAwAA+1Q2YJVryT+vO+rEzargPwAAAD8fAAAAAAAAAAHaBgAAlAMAAPtUNmCVa8k/rzvqxM2q4D8AAAA/HwAAAAAAAAAB2wYAAJQDAAD7VDZglWvJP6876sTNquA/AAAAPy4AAAAAAAAAAdwGAACUAwAA+1Q2YJVryT+vO+rEzargPwAAAD8uAAAAAAAAAAHdBgAAlAMAAHMYKyfh68k/b/6H3YCY4D8AAAA/TgAAAAAAAAAB3gYAAJQDAABj2iSyJzPKPx5vr6Ptk+A/AAAAP04AAAAAAAAAAd8GAACUAwAAkRxzHO+Dyj/P39ZpWo/gPwAAAD9OAAAAAAAAAAHgBgAAlAMAAN+ea/Z22co/SUbDXrqH4D8AAAA/XQAAAAAAAAAB4QYAAJQDAABRYQ5AvzPLP0lGw166h+A/AAAAP10AAAAAAAAAAeIGAACUAwAAo+MGGkeJyz8vwSX2M4bgPwAAAD99AAAAAAAAAAHjBgAAlAMAAPFl//PO3ss/ZMtgx0CJ4D8AAAA/fQAAAAAAAAAB5AYAAJQDAAB7Z/ov1BfMP5nVm5hNjOA/AAAAP4wAAAAAAAAAAeUGAACUAwAAI6hNXpYvzD/pZHTS4JDgPwAAAD+MAAAAAAAAAAHmBgAAlAMAAGEooj0XOcw/9Jeb6CCg4D8AAAA/nAAAAAAAAAAB5wYAAJQDAAD/Z6Pu1SrMPxpQYGfnsOA/AAAAP5wAAAAAAAAAAegGAACUAwAAt+b8kVH7yz+Ql/0fQcbgPwAAAD+7AAAAAAAAAAHpBgAAlAMAAAulV+aLvcs/B9+a2Jrb4D8AAAA/uwAAAAAAAAAB6gYAAJQDAAD7orPrhHHLP3wmOJH08OA/AAAAP7sAAAAAAAAAAesGAACUAwAAzWBlgb0gyz/ybdVJTgbhPwAAAD/aAAAAAAAAAAHsBgAAlAMAAN+ea/Z22co/Mqs3MZsY4T8AAAA/2gAAAAAAAAAB7QYAAJQDAABVnXC6caDKPz3eXkfbJ+E/AAAAP9oAAAAAAAAAAe4GAACUAwAADRzKXe1wyj9IEYZdGzfhPwAAAD/6AAAAAAAAAAHvBgAAlAMAAIkbIZ/rXco/HTpyok5D4T8AAAA/+gAAAAAAAAAB8AYAAJQDAACJGyGf613KPzq/DwvVROE/AAAAP/oAAAAAAAAAAfEGAACUAwAAiRshn+tdyj86vw8L1UThPwAAAD/6AAAAAAAAAAHyBgAAlAMAAD1eGMi0wco/A7XUOchB4T8AAAA/CQEAAAAAAAAB8wYAAJQDAABroGYyfBLLP86qmWi7PuE/AAAAPygBAAAAAAAAAfQGAACUAwAAX2OyOsZ/yz9IEYZdGzfhPwAAAD8oAQAAAAAAAAH1BgAAlAMAALfm/JFR+8s/3fwPuwEx4T8AAAA/KAEAAAAAAAAB9gYAAJQDAABpKfS6Gl/MP3LomRjoKuE/AAAAP0gBAAAAAAAAAfcGAACUAwAA2+uWBGO5zD+o8tTp9C3hPwAAAD9IAQAAAAAAAAH4BgAAlAMAAGvu471rGM0/SBGGXRs34T8AAAA/SAEAAAAAAAAB+QYAAJQDAADdsIYHtHLNP+kvN9FBQOE/AAAAP1cBAAAAAAAAAfoGAACUAwAAC/PUcXvDzT/1Yl7ngU/hPwAAAD9XAQAAAAAAAAH7BgAAlAMAADM00V4/7s0/GhsjZkhg4T8AAAA/dwEAAAAAAAAB/AYAAJQDAACX9M+tgPzNPyVOSnyIb+E/AAAAP3cBAAAAAAAAAf0GAACUAwAA8bN8f77kzT8wgXGSyH7hPwAAAD+GAQAAAAAAAAH+BgAAlAMAAIfyK7N5sM0/Bapd1/uK4T8AAAA/hgEAAAAAAAAB/wYAAJQDAAAXMIlpMVbNPxDdhO07muE/AAAAP5YBAAAAAAAAAQAHAACUAwAA4ezogWbfzD82lUlsAqvhPwAAAD+WAQAAAAAAAAEBBwAAlAMAAGkp9LoaX8w/Xk0O68i74T8AAAA/tQEAAAAAAAABAgcAAJQDAADRJVWEDtrLP2mANQEJy+E/AAAAP7UBAAAAAAAAAQMHAACUAwAA3WIJfMRsyz8jJITdtdXhPwAAAD+1AQAAAAAAAAEEBwAAlAMAAOmfvXN6/8o/w0I1Udze4T8AAAA/4gEAAAAAAAABBQcAAJQDAAA1XcZKsZvKPxTSDYtv4+E/AAAAP+IBAAAAAAAAAQYHAACUAwAAgxrPIeg3yj8U0g2Lb+PhPwAAAD/iAQAAAAAAAAEHBwAAlAMAAIMazyHoN8o/FNINi2/j4T8AAAA/AgIAAAAAAAABCAcAAJQDAACDGs8h6DfKPxTSDYtv4+E/AAAAPwICAAAAAAAAAQkHAACUAwAAgxrPIeg3yj8U0g2Lb+PhPwAAAD8CAgAAAAAAAAEKBwAAlAMAAEXISe0YCuA/AGVcoiWefT8AAAA/AAAAAAAAAAABCwcAAJQDAABFyEntGArgPwBlXKIlnn0/AAAAPyAAAAAAAAAAAQwHAACUAwAAdG9sJc7r3z9cyR7R5sODPwAAAD8gAAAAAAAAAAENBwAAlAMAALDubodLz98/MIzrWuyThz8AAAA/IAAAAAAAAAABDgcAAJQDAACo7RwKSKnfP0DcejMmJ4w/AAAAPz8AAAAAAAAAAQ8HAACUAwAAoOzKjESD3z+OubUZ/Y2QPwAAAD8/AAAAAAAAAAEQBwAAlAMAAKoLTkehX98/qDUhfGj8kz8AAAA/PwAAAAAAAAABEQcAAJQDAACkCvzJnTnfP8ibnhk7/Zc/AAAAP08AAAAAAAAAARIHAACUAwAAzGkp9Loa3z88j94FQsGcPwAAAD9PAAAAAAAAAAETBwAAlAMAABgJAY6YAN8/YjaYFtgLoT8AAAA/bgAAAAAAAAABFAcAAJQDAAB0yK1f1ujePyYPU2V2SaQ/AAAAP24AAAAAAAAAARUHAACUAwAA8McEodTV3j9AljUqrm6nPwAAAD99AAAAAAAAAAEWBwAAlAMAAI4HBlKTx94/qMDIArPEqj8AAAA/fQAAAAAAAAABFwcAAJQDAAB85zAaM8XeP8JSIiq3oK0/AAAAP40AAAAAAAAAARgHAACUAwAAjgcGUpPH3j8UTw2VkA2wPwAAAD+NAAAAAAAAAAEZBwAAlAMAAM6HWjEU0d4/ynQJlcVKsT8AAAA/rAAAAAAAAAABGgcAAJQDAAAwSFmAVd/ePyf3VIEtV7I/AAAAP6wAAAAAAAAAARsHAACUAwAAxmjXdrf03j+ChBfQYRqzPwAAAD+sAAAAAAAAAAEcBwAAlAMAAFqJVW0ZCt8/sEU9xpWgsz8AAAA/zAAAAAAAAAABHQcAAJQDAAD8yaib2yHfP94R2h6W3bM/AAAAP8wAAAAAAAAAAR4HAACUAwAABMv6GN9H3z81tYoyYw60PwAAAD/MAAAAAAAAAAEfBwAAlAMAAC4M9wWjct8/YIye7S8CtD8AAAA/2wAAAAAAAAABIAcAAJQDAABmbcgqx5/fP16XFVD8uLM/AAAAP9sAAAAAAAAAASEHAACUAwAA0C4Z9wvU3z+tWyuLLg6zPwAAAD/6AAAAAAAAAAEiBwAAlAMAANYva3QP+t8/qHEZUMd7sj8AAAA/+gAAAAAAAAABIwcAAJQDAABeeAlBqQ3gPyINQ0bGxLE/AAAAP/oAAAAAAAAAASQHAACUAwAAuKgddLoa4D/Jf4D3kQGxPwAAAD8aAQAAAAAAAAElBwAAlAMAAPooclM7JOA/bfK9qF0+sD8AAAA/GgEAAAAAAAABJgcAAJQDAAAbaRzD+yjgPyLVbRYfra4/AAAAPxoBAAAAAAAAAScHAACUAwAAG2kcw/so4D9quuh4tiatPwAAAD85AQAAAAAAAAEoBwAAlAMAAAxJR4ubJuA/CjidjE4arD8AAAA/OQEAAAAAAAABKQcAAJQDAADieLL/qiDgPwhZArSzPqs/AAAAPzkBAAAAAAAAASoHAACUAwAAoPhdICoX4D+oyz9lf3uqPwAAAD9JAQAAAAAAAAErBwAAlAMAAD04X9HoCOA//ITePeUZqj8AAAA/SQEAAAAAAAABLAcAAJQDAABkT5ftbenfP1A+fRZLuKk/AAAAP2gBAAAAAAAAAS0HAACUAwAAGs7wkOm53z/6j1WgsdCpPwAAAD9oAQAAAAAAAAEuBwAAlAMAAPSM9KMlj98/qMs/ZX97qj8AAAA/aAEAAAAAAAABLwcAAJQDAAC4KyN/AWLfP7Kq2j0aV6s/AAAAP4YBAAAAAAAAATAHAACUAwAAkuomkj033z8OIq/HtaysPwAAAD+GAQAAAAAAAAExBwAAlAMAAIzp1BQ6Ed8/doOVjLiUrj8AAAA/hgEAAAAAAAABMgcAAJQDAADGaNd2t/TePxk5H9D3n7A/AAAAP6UBAAAAAAAAATMHAACUAwAAAOjZ2DTY3j8n91SBLVeyPwAAAD+lAQAAAAAAAAE0BwAAlAMAAM6HWjEU0d4/3hHaHpbdsz8AAAA/pQEAAAAAAAABNQcAAJQDAAAA6NnYNNjeP2dgwmP+JrU/AAAAP7UBAAAAAAAAATYHAACUAwAAAOjZ2DTY3j9nYMJj/ia1PwAAAD+1AQAAAAAAAAE3BwAAlAMAAADo2dg02N4/Z2DCY/4mtT8AAAA/tQEAAAAAAAABOAcAAJQDAAAA6NnYNNjeP2dgwmP+JrU/AAAAP9QBAAAAAAAAATkHAACUAwAAfuj//v9h4j+4KgWW6auFPwAAAD8AAAAAAAAAAAE6BwAAlAMAAH7o//7/YeI/uCoFlumrhT8AAAA/EAAAAAAAAAABOwcAAJQDAAB+6P/+/2HiP7gqBZbpq4U/AAAAPxAAAAAAAAAAATwHAACUAwAAfuj//v9h4j+4KgWW6auFPwAAAD8vAAAAAAAAAAE9BwAAlAMAAH7o//7/YeI/uCoFlumrhT8AAAA/LwAAAAAAAAABPgcAAJQDAAB+6P/+/2HiP7gqBZbpq4U/AAAAPy8AAAAAAAAAAT8HAACUAwAAfuj//v9h4j+4KgWW6auFPwAAAD9OAAAAAAAAAAFABwAAlAMAAH7o//7/YeI/uCoFlumrhT8AAAA/TgAAAAAAAAABQQcAAJQDAAB+6P/+/2HiP7gqBZbpq4U/AAAAP04AAAAAAAAAAUIHAACUAwAAsNcXRU1E4j8QyyNHXdKOPwAAAD9uAAAAAAAAAAFDBwAAlAMAAF437i1sOOI/+ASuGWcIkz8AAAA/bgAAAAAAAAABRAcAAJQDAAALl8QWiyziP2wO3MoGOpc/AAAAP24AAAAAAAAAAUUHAACUAwAAqNbFx0ke4j/kARy3Df6bPwAAAD99AAAAAAAAAAFGBwAAlAMAAF/GhsyYE+I/Vlf9PT0woD8AAAA/jQAAAAAAAAABRwcAAJQDAAAtZgcleAziP2oKvIymMKI/AAAAP40AAAAAAAAAAUgHAACUAwAALWYHJXgM4j/Odhm0dc+jPwAAAD+cAAAAAAAAAAFJBwAAlAMAADX28UCoDeI/gJGeUd5VpT8AAAA/nAAAAAAAAAABSgcAAJQDAABfxobMmBPiPzTCEbTfSaY/AAAAP7wAAAAAAAAAAUsHAACUAwAAyxZwNwoj4j82t5pRE5OmPwAAAD+8AAAAAAAAAAFMBwAAlAMAAF437i1sOOI/inA5Knkxpj8AAAA/vAAAAAAAAAABTQcAAJQDAAADeEFcLlDiP94p2ALfz6U/AAAAP9sAAAAAAAAAAU4HAACUAwAAr0h/piBp4j/UP8bHdz2lPwAAAD/bAAAAAAAAAAFPBwAAlAMAAGw5kihzhOI/fqeMFnfDpD8AAAA/2wAAAAAAAAABUAcAAJQDAABC2mT+VaPiP3yyA3lDeqQ/AAAAP/oAAAAAAAAAAVEHAACUAwAA9jqNZHi94j9+nBW0qgylPwAAAD/6AAAAAAAAAAFSBwAAlAMAAJt74JI61eI/gJGeUd5VpT8AAAA/+gAAAAAAAAABUwcAAJQDAAAunF6JnOriPzTCEbTfSaY/AAAAPwoBAAAAAAAAAVQHAACUAwAAykzHmy4B4z84oayMeiWnPwAAAD8KAQAAAAAAAAFVBwAAlAMAAD4tmyLQEeM/mCP4eOIxqD8AAAA/KQEAAAAAAAABVgcAAJQDAABn/S+uwBfjP1A+fRZLuKk/AAAAPykBAAAAAAAAAVcHAACUAwAAgK3vAVEb4z+ytVGg5g2rPwAAAD8pAQAAAAAAAAFYBwAAlAMAAHgdBeYgGuM/asVf24LdrD8AAAA/SAEAAAAAAAABWQcAAJQDAABn/S+uwBfjP8wmRqCFxa4/AAAAP0gBAAAAAAAAAVoHAACUAwAANp2wBqAQ4z9u50ZGkYewPwAAAD9IAQAAAAAAAAFbBwAAlAMAAMO83H/+/+I/IBi6qJJ7sT8AAAA/dgEAAAAAAAABXAcAAJQDAAA/vDPB/OziP/0fQcZgY7I/AAAAP3YBAAAAAAAAAV0HAACUAwAAtSug5srY4j+tWyuLLg6zPwAAAD92AQAAAAAAAAFeBwAAlAMAAP7Kd4CovuI/BfRkPC+Isz8AAAA/hQEAAAAAAAABXwcAAJQDAAApKqWqxZ/iP4huKQvJrLM/AAAAP4UBAAAAAAAAAWAHAACUAwAAQ2n9nIJ+4j/aHFGBYpSzPwAAAD+kAQAAAAAAAAFhBwAAlAMAAI4I1TZgZOI/hHmgbZVjsz8AAAA/pAEAAAAAAAABYgcAAJQDAAADeEFcLlDiPy3W71nIMrM/AAAAP6QBAAAAAAAAAWMHAACUAwAAp0ctKR1D4j+Bj44yLtGyPwAAAD/EAQAAAAAAAAFkBwAAlAMAAG5Xw2XMOuI/qHEZUMd7sj8AAAA/xAEAAAAAAAABZQcAAJQDAABuV8NlzDriP1HOaDz6SrI/AAAAP8QBAAAAAAAAAWYHAACUAwAAblfDZcw64j9Rzmg8+kqyPwAAAD/jAQAAAAAAAAFnBwAAlAMAAG5Xw2XMOuI/Uc5oPPpKsj8AAAA/4wEAAAAAAAABaAcAAJQDAABuV8NlzDriP1HOaDz6SrI/AAAAP+MBAAAAAAAAAWkHAACUAwAAZThAq29e4j86ABdBl++QPwAAAD8AAAAAAAAAAAFqBwAAlAMAAGU4QKtvXuI/OgAXQZfvkD8AAAA/IAAAAAAAAAABawcAAJQDAABlOECrb17iPzoAF0GX75A/AAAAPyAAAAAAAAAAAWwHAACUAwAAZThAq29e4j86ABdBl++QPwAAAD8gAAAAAAAAAAFtBwAAlAMAAGU4QKtvXuI/OgAXQZfvkD8AAAA/PwAAAAAAAAABbgcAAJQDAAD5WL6h0XPiPzoAF0GX75A/AAAAPz8AAAAAAAAAAW8HAACUAwAAbDmSKHOE4j+OubUZ/Y2QPwAAAD8/AAAAAAAAAAFwBwAAlAMAACCauo6VnuI/4nJU8mIskD8AAAA/TwAAAAAAAAABcQcAAJQDAAD2Oo1keL3iP7wRhW73M48/AAAAP08AAAAAAAAAAXIHAACUAwAAD1y0Gdzl4j9EsJ6p9EuNPwAAAD9uAAAAAAAAAAFzBwAAlAMAAAzNG3uvCuM/mGk9glrqjD8AAAA/bgAAAAAAAAABdAcAAJQDAAAUzm34sjDjP0Swnqn0S40/AAAAP30AAAAAAAAAAXUHAACUAwAA4d5VsmVO4z+4PWH4KA+OPwAAAD99AAAAAAAAAAF2BwAAlAMAADPw5ioaf+M/uD1h+CgPjj8AAAA/jQAAAAAAAAABdwcAAJQDAAAz8OYqGn/jP7g9YfgoD44/AAAAP40AAAAAAAAAAXgHAACUAwAAM/DmKhp/4z+4PWH4KA+OPwAAAD+sAAAAAAAAAAF5BwAAlAMAADPw5ioaf+M/uD1h+CgPjj8AAAA/rAAAAAAAAAABegcAAJQDAAB1TVE0t2nlPzwIV71XAos/AAAAPwAAAAAAAAAAAXsHAACUAwAAdU1RNLdp5T88CFe9VwKLPwAAAD8fAAAAAAAAAAF8BwAAlAMAAHVNUTS3aeU/PAhXvVcCiz8AAAA/HwAAAAAAAAABfQcAAJQDAAAUjVLldVvlP6g1IXxo/JM/AAAAPx8AAAAAAAAAAX4HAACUAwAA80yodbVW5T90zBF8PPGYPwAAAD8uAAAAAAAAAAF/BwAAlAMAANmc6CElU+U/UE0Ut3d4nj8AAAA/LgAAAAAAAAABgAcAAJQDAACoPGl6BEzlP2QgqlE/nqE/AAAAP04AAAAAAAAAAYEHAACUAwAAf2zU7hNG5T8mGsrHQgCkPwAAAD9OAAAAAAAAAAGCBwAAlAMAAGAsKn9TQeU/NMIRtN9Jpj8AAAA/TgAAAAAAAAABgwcAAJQDAAA97H8PkzzlP5gub9uu6Kc/AAAAP10AAAAAAAAAAYQHAACUAwAAPex/D5M85T+aApNRfQ2pPwAAAD9dAAAAAAAAAAGFBwAAlAMAAC3MqtcyOuU/UD59Fku4qT8AAAA/fQAAAAAAAAABhgcAAJQDAAA97H8PkzzlP6bWtsdLMqo/AAAAP30AAAAAAAAAAYcHAACUAwAATgxVR/M+5T+m1rbHSzKqPwAAAD99AAAAAAAAAAGIBwAAlAMAAHjc6dLjROU/puEtKhjpqT8AAAA/jAAAAAAAAAABiQcAAJQDAACgrH5e1ErlP/qazAJ+h6k/AAAAP4wAAAAAAAAAAYoHAACUAwAA67y9WYVV5T/4pUNlSj6pPwAAAD+cAAAAAAAAAAGLBwAAlAMAAG69ZhiHaOU/TlRr2+MlqT8AAAA/uwAAAAAAAAABjAcAAJQDAABDXjnuaYflP0RqWaB8k6g/AAAAP7sAAAAAAAAAAY0HAACUAwAAIo/233yn5T+YLm/bruinPwAAAD+7AAAAAAAAAAGOBwAAlAMAABhwcyUgy+U/7OcNtBSHpz8AAAA/2gAAAAAAAAABjwcAAJQDAADN0JuLQuXlP4xP1AIUDac/AAAAP9oAAAAAAAAAAZAHAACUAwAAchHvuQT95T82rCPvRtymPwAAAD/aAAAAAAAAAAGRBwAAlAMAABdSQujGFOY/jFpLZeDDpj8AAAA/6gAAAAAAAAABkgcAAJQDAADLsmpO6S7mP+AIc9t5q6Y/AAAAP+oAAAAAAAAAAZMHAACUAwAAbvO9fKtG5j82t5pRE5OmPwAAAD8JAQAAAAAAAAGUBwAAlAMAAAMUPHMNXOY/imXCx6x6pj8AAAA/CQEAAAAAAAABlQcAAJQDAACoVI+hz3PmP4pwOSp5MaY/AAAAPxkBAAAAAAAAAZYHAACUAwAAqFSPoc9z5j+KcDkqeTGmPwAAAD8ZAQAAAAAAAAGXBwAAlAMAAKhUj6HPc+Y/inA5Knkxpj8AAAA/GQEAAAAAAAABmAcAAJQDAACoVI+hz3PmP4pwOSp5MaY/AAAAPygBAAAAAAAAAZkHAACUAwAAWWEvZnT55T86ABdBl++QPwAAAD8AAAAAAAAAAAGaBwAAlAMAAFlhL2Z0+eU/OgAXQZfvkD8AAAA/DwAAAAAAAAABmwcAAJQDAABZYS9mdPnlPzoAF0GX75A/AAAAPw8AAAAAAAAAAZwHAACUAwAAUdFESkT45T8UlwdBa+SVPwAAAD8vAAAAAAAAAAGdBwAAlAMAAEGxbxLk9eU/MOeWGaV3mj8AAAA/LwAAAAAAAAABngcAAJQDAAAgccWiI/HlPwBomVTg/p8/AAAAPy8AAAAAAAAAAZ8HAACUAwAAD1HwasPu5T9u9M3HDcOiPwAAAD8+AAAAAAAAAAGgBwAAlAMAAPagMBcz6+U/iHuwjEXopT8AAAA/TgAAAAAAAAABoQcAAJQDAADe8HDDouflP6TspIzkn6k/AAAAP04AAAAAAAAAAaIHAACUAwAAtCDcN7Lh5T9umYNRUQKuPwAAAD9tAAAAAAAAAAGjBwAAlAMAAJxwHOQh3uU/yX+A95EBsT8AAAA/bQAAAAAAAAABpAcAAJQDAACCwFyQkdrlP9cyP0b7AbM/AAAAP20AAAAAAAAAAaUHAACUAwAAahCdPAHX5T8M0/8UymO0PwAAAD99AAAAAAAAAAGmBwAAlAMAAFrwxwSh1OU/F6cji5iItT8AAAA/fQAAAAAAAAABpwcAAJQDAABa8McEodTlPxenI4uYiLU/AAAAP5wAAAAAAAAAAagHAACUAwAAWvDHBKHU5T8XpyOLmIi1PwAAAD+cAAAAAAAAAAGpBwAAlAMAAFrwxwSh1OU/F6cji5iItT8AAAA/nAAAAAAAAAABqgcAAJQDAADUN5G7ADnpP7g9YfgoD44/AAAAPwAAAAAAAAAAAasHAACUAwAA1DeRuwA56T+4PWH4KA+OPwAAAD8fAAAAAAAAAAGsBwAAlAMAANQ3kbsAOek/uD1h+CgPjj8AAAA/HwAAAAAAAAABrQcAAJQDAADUN5G7ADnpP7g9YfgoD44/AAAAPx8AAAAAAAAAAa4HAACUAwAAiidSwE8u6T+w81YtnrOVPwAAAD8/AAAAAAAAAAGvBwAAlAMAAEAXE8WeI+k/6Ost8nSQnD8AAAA/PwAAAAAAAAABsAcAAJQDAADFplQizRHpP8C44wJAGKI/AAAAP04AAAAAAAAAAbEHAACUAwAAUsaAmysB6T/gCHPbeaumPwAAAD9OAAAAAAAAAAGyBwAAlAMAAN7lrBSK8Og/CFkCtLM+qz8AAAA/XgAAAAAAAAABswcAAJQDAABa5QNWiN3oP8Kg5R73JbA/AAAAP14AAAAAAAAAAbQHAACUAwAA33RFs7bL6D/TSC0LlG+yPwAAAD9tAAAAAAAAAAG1BwAAlAMAAK4UxguWxOg/i1g7RjA/tD8AAAA/bQAAAAAAAAABtgcAAJQDAACuFMYLlsToP4tYO0YwP7Q/AAAAP40AAAAAAAAAAbcHAACUAwAArhTGC5bE6D+LWDtGMD+0PwAAAD+NAAAAAAAAAAG4BwAAlAMAAK4UxguWxOg/i1g7RjA/tD8AAAA/jQAAAAAAAAABuQcAAJQDAAAdeBwFSJPrP0DUOrdlFJI/AAAAPwAAAAAAAAAAAboHAACUAwAAHXgcBUiT6z9A1Dq3ZRSSPwAAAD8QAAAAAAAAAAG7BwAAlAMAAB14HAVIk+s/QNQ6t2UUkj8AAAA/EAAAAAAAAAABvAcAAJQDAAAdeBwFSJPrP0DUOrdlFJI/AAAAPyQAAAAAAAAAAb0HAACUAwAAHXgcBUiT6z9A1Dq3ZRSSPwAAAD8kAAAAAAAAAAG+BwAAlAMAALGYmvupqOs/aFjmlZGVjz8AAAA/JAAAAAAAAAABvwcAAJQDAAArCVmee7rrP2hY5pWRlY8/AAAAP0MAAAAAAAAAAcAHAACUAwAA19mW6G3T6z8QyyNHXdKOPwAAAD9DAAAAAAAAAAHBBwAAlAMAAIWq1DJg7Os/GJ9HvSv3jz8AAAA/QwAAAAAAAAABwgcAAJQDAAAp6ydhIgTsPzgWBQYwXZA/AAAAP1MAAAAAAAAAAcMHAACUAwAAvQumV4QZ7D/oMIqjmOORPwAAAD9iAAAAAAAAAAHEBwAAlAMAAEmcOTK2Lew/VHyCowJelD8AAAA/YgAAAAAAAAABxQcAAJQDAACbPGNJlznsPxw/Ty0ILpg/AAAAP3IAAAAAAAAAAcYHAACUAwAAwwz41Ic/7D/01T8t3CKdPwAAAD9yAAAAAAAAAAHHBwAAlAMAAK1cOIH3O+w/DIhwoD4koT8AAAA/kQAAAAAAAAAByAcAAJQDAABJnDkyti3sP3y9etsPMaQ/AAAAP5EAAAAAAAAAAckHAACUAwAAvQumV4QZ7D+MT9QCFA2nPwAAAD+RAAAAAAAAAAHKBwAAlAMAAOHa6GVx+es/+prMAn6HqT8AAAA/sQAAAAAAAAABywcAAJQDAADX2ZbobdPrP7KfY9tNoKs/AAAAP7EAAAAAAAAAAcwHAACUAwAA4/gZo8qv6z9umYNRUQKuPwAAAD+xAAAAAAAAAAHNBwAAlAMAAB14HAVIk+s/0vppFlTqrz8AAAA/wAAAAAAAAAABzgcAAJQDAABfhwmD9XfrP8l/gPeRAbE/AAAAP8AAAAAAAAAAAc8HAACUAwAAmQYM5XJb6z/RU6RtYCayPwAAAD/fAAAAAAAAAAHQBwAAlAMAAM31IyvAPes/goQX0GEasz8AAAA/3wAAAAAAAAAB0QcAAJQDAAAxRbsYLifrP94R2h6W3bM/AAAAP98AAAAAAAAAAdIHAACUAwAA1xSn5Rwa6z82qhPQlle0PwAAAD//AAAAAAAAAAHTBwAAlAMAAK1EElosFOs/Op+cbcqgtD8AAAA//wAAAAAAAAAB1AcAAJQDAACtRBJaLBTrP7ck2J4wfLQ/AAAAP/8AAAAAAAAAAdUHAACUAwAArUQSWiwU6z82qhPQlle0PwAAAD//AAAAAAAAAAHWBwAAlAMAAHlV+hPfMes/i1g7RjA/tD8AAAA/DgEAAAAAAAAB1wcAAJQDAABxNndZglXrP4ljsqj89bM/AAAAPy4BAAAAAAAAAdgHAACUAwAAdzfJ1oV76z/ZJ8jjLkuzPwAAAD8uAQAAAAAAAAHZBwAAlAMAAG8YRhwpn+s/LOFmvJTpsj8AAAA/PQEAAAAAAAAB2gcAAJQDAACvCQJdfc3rP9Q9tqjHuLI/AAAAPz0BAAAAAAAAAdsHAACUAwAA/xqT1TH+6z+ocRlQx3uyPwAAAD9NAQAAAAAAAAHcBwAAlAMAAGNM+YVGMew/JgLM4/kNsj8AAAA/TQEAAAAAAAAB3QcAAJQDAAB5bSA7qlnsP/squCgtGrI/AAAAP2wBAAAAAAAAAd4HAACUAwAAeW0gO6pZ7D/7KrgoLRqyPwAAAD9sAQAAAAAAAAHfBwAAlAMAAHltIDuqWew/+yq4KC0asj8AAAA/bAEAAAAAAAAB4AcAAJQDAAB5bSA7qlnsP/squCgtGrI/AAAAP3wBAAAAAAAAAeEHAACUAwAAG08nGdbl7j+4KgWW6auFPwAAAD8AAAAAAAAAAAHiBwAAlAMAABtPJxnW5e4/uCoFlumrhT8AAAA/EAAAAAAAAAAB4wcAAJQDAAAbTycZ1uXuP7gqBZbpq4U/AAAAPxAAAAAAAAAAAeQHAACUAwAAG08nGdbl7j+4KgWW6auFPwAAAD8gAAAAAAAAAAHlBwAAlAMAABtPJxnW5e4/uCoFlumrhT8AAAA/IAAAAAAAAAAB5gcAAJQDAABlX2YUh/DuP5Dfwo4a/nU/AAAAPz8AAAAAAAAAAecHAACUAwAAt/+PK2j87j8wqrhTSfFyPwAAAD8/AAAAAAAAAAHoBwAAlAMAABMwpF55Ce8/IJnNWLY1az8AAAA/PwAAAAAAAAAB6QcAAJQDAABrYLiRihbvP6ATNEWrlWM/AAAAP08AAAAAAAAAAeoHAACUAwAA1bCh/Psl7z/w+K6nQg9iPwAAAD9PAAAAAAAAAAHrBwAAlAMAAFuxSrv9OO8/AEk+gHyiZj8AAAA/bgAAAAAAAAAB7AcAAJQDAAAXol09UFTvPzDpXDHwyG8/AAAAP24AAAAAAAAAAe0HAACUAwAA99IaL2N07z84UgBA5jp1PwAAAD99AAAAAAAAAAHuBwAAlAMAALlTGM3lkO8/AGVcoiWefT8AAAA/fQAAAAAAAAAB7wcAAJQDAABH5KunF6XvP1zJHtHmw4M/AAAAP40AAAAAAAAAAfAHAACUAwAAoRTA2iiy7z8wYA/RuriIPwAAAD+NAAAAAAAAAAHxBwAAlAMAALnEfy65te8/EMsjR13Sjj8AAAA/rAAAAAAAAAAB8gcAAJQDAACxNJUSibTvP0y+TPLMppI/AAAAP6wAAAAAAAAAAfMHAACUAwAAf9QVa2it7z9oOrhUOBWWPwAAAD+sAAAAAAAAAAH0BwAAlAMAABWELAD3ne8/MP2E3j3lmT8AAAA/vAAAAAAAAAAB9QcAAJQDAAB508PtZIfvP+jrLfJ0kJw/AAAAP7wAAAAAAAAAAfYHAACUAwAA1ZJwv6Jv7z9QTRS3d3iePwAAAD/bAAAAAAAAAAH3BwAAlAMAAB8ySFmAVe8/XkyG23B5oD8AAAA/2wAAAAAAAAAB+AcAAJQDAAB78fQqvj3vPw59+T1ybaE/AAAAP+sAAAAAAAAAAfkHAACUAwAA9/BLbLwq7z9kFTPvcuehPwAAAD/rAAAAAAAAAAH6BwAAlAMAAK/gDHELIO8/wLjjAkAYoj8AAAA/+gAAAAAAAAAB+wcAAJQDAAB9gI3J6hjvPxZclBYNSaI/AAAAP/oAAAAAAAAAAfwHAACUAwAAa2C4kYoW7z8WXJQWDUmiPwAAAD8aAQAAAAAAAAH9BwAAlAMAAH2AjcnqGO8/wLjjAkAYoj8AAAA/GgEAAAAAAAAB/gcAAJQDAACnUCJV2x7vP7rDWmUMz6E/AAAAPxoBAAAAAAAAAf8HAACUAwAA59B2NFwo7z8OcoLbpbahPwAAAD85AQAAAAAAAAEACAAAlAMAADlxoEs9NO8/uM7Rx9iFoT8AAAA/OQEAAAAAAAABAQgAAJQDAAC9cUkKP0fvPw5ygtultqE/AAAAPzkBAAAAAAAAAQIIAACUAwAAUZLHAKFc7z9qCryMpjCiPwAAAD9JAQAAAAAAAAEDCAAAlAMAAPfSGi9jdO8/FlyUFg1Joj8AAAA/SQEAAAAAAAABBAgAAJQDAACzwy2xtY/vP270zccNw6I/AAAAP2gBAAAAAAAAAQUIAACUAwAAb7RAMwir7z/GgZAWQoajPwAAAD9oAQAAAAAAAAEGCAAAlAMAAPtE1A06v+8/fL162w8xpD8AAAA/hQEAAAAAAAABBwgAAJQDAAB5tZKwC9HvPyj5ZKDd26Q/AAAAP4UBAAAAAAAAAQgIAACUAwAA2XWR/0zf7z8q43bbRG6lPwAAAD+VAQAAAAAAAAEJCAAAlAMAACOG0Pr96e8/Nqwj70bcpj8AAAA/lQEAAAAAAAABCggAAJQDAABNVmWG7u/vP0RqWaB8k6g/AAAAP7QBAAAAAAAAAQsIAACUAwAAZQYl2n7z7z+m4S0qGOmpPwAAAD+0AQAAAAAAAAEMCAAAlAMAAGUGJdp+8+8/CFkCtLM+qz8AAAA/tAEAAAAAAAABDQgAAJQDAABV5k+iHvHvP2DQ1j1PlKw/AAAAP8QBAAAAAAAAAQ4IAACUAwAALRa7Fi7r7z9spPqzHbmtPwAAAD/EAQAAAAAAAAEPCAAAlAMAAOMFfBt94O8/eHgeKuzdrj8AAAA/4wEAAAAAAAABEAgAAJQDAAB/RX3MO9LvP+p3+dnDGbA/AAAAP+MBAAAAAAAAAREIAACUAwAA6yT/1dm87z9GBbwo+NywPwAAAD/zAQAAAAAAAAESCAAAlAMAAD1UwYvno+8/9EsdUJI+sT8AAAA/8wEAAAAAAAABEwgAAJQDAABps+61BIXvP3e7arxfrLE/AAAAPwICAAAAAAAAARQIAACUAwAAiYIxxPFk7z/NXhvQLN2xPwAAAD8CAgAAAAAAAAEVCAAAlAMAAIOB30buPu8/zV4b0CzdsT8AAAA/IgIAAAAAAAABFggAAJQDAACdwDc5qx3vP0zkVgGTuLE/AAAAPyICAAAAAAAAARcIAACUAwAAz69Pf/j/7j9K781jX2+xPwAAAD8iAgAAAAAAAAEYCAAAlAMAACtv/FA26O4/nqhsPMUNsT8AAAA/QQIAAAAAAAABGQgAAJQDAACHLqkidNDuP8SK91leuLA/AAAAP0ECAAAAAAAAARoIAACUAwAA631AEOK57j9t8r2oXT6wPwAAAD9BAgAAAAAAAAEbCAAAlAMAAOt9QBDiue4/bfK9qF0+sD8AAAA/YAIAAAAAAAABHAgAAJQDAADrfUAQ4rnuP23yvahdPrA/AAAAP2ACAAAAAAAAAR0IAACUAwAA631AEOK57j9t8r2oXT6wPwAAAD9gAgAAAAAAAAEeCAAAlAMAAJwJqkyaE98/u3F3MmxAuj8AAAA/AAAAAAAAAAABHwgAAJQDAACyDKDEpIXfP+VIi+04NLo/AAAAPx8AAAAAAAAAASAIAACUAwAAsgygxKSF3z/lSIvtODS6PwAAAD8fAAAAAAAAAAEhCAAAlAMAAI/YiOjJFOA/lYR1sgbfuj8AAAA/LwAAAAAAAAABIggAAJQDAAALuq7sbkvgPz/WTTxt97o/AAAAPy8AAAAAAAAAASMIAACUAwAAC7qu7G5L4D8/1k08bfe6PwAAAD8vAAAAAAAAAAEkCAAAlAMAAAu6ruxuS+A/P9ZNPG33uj8AAAA/TgAAAAAAAAABJQgAAJQDAAALuq7sbkvgPz/WTTxt97o/AAAAP04AAAAAAAAAASYIAACUAwAAA0Ymiz3l7z/ddGd3ag+5PwAAAD8AAAAAAAAAAAEnCAAAlAMAAANGJos95e8/3XRnd2oPuT8AAAA/DwAAAAAAAAABKAgAAJQDAADn0HY0XCjvP0e16BQI07s/AAAAPwAAAAAAAAAAASkIAACUAwAAe2JcjJFi7z/zBsGebuu7PwAAAD8gAAAAAAAAAAEqCAAAlAMAAB2jr7pTeu8/nViZKNUDvD8AAAA/IAAAAAAAAAABKwgAAJQDAAD7RNQNOr/vP8cvreOh97s/AAAAPy8AAAAAAAAAASwIAACUAwAAXXY6vk7y7z8Z6Uu8B5a7PwAAAD8vAAAAAAAAAAEtCAAAlAMAAF12Or5O8u8/GelLvAeWuz8AAAA/LwAAAAAAAAABLggAAJQDAABddjq+TvLvPxnpS7wHlrs/AAAAP08AAAAAAAAAAS8IAACUAwAAXXY6vk7y7z8Z6Uu8B5a7PwAAAD9PAAAAAAAAAAEwCAAAlAMAABonMsvxtt4/sHDAscEbxT8AAAA/AAAAAAAAAAABMQgAAJQDAAAqRwcDUrneP0RnwXF0zMQ/AAAAPx8AAAAAAAAAATIIAACUAwAAKkcHA1K53j9EZ8FxdMzEPwAAAD8fAAAAAAAAAAEzCAAAlAMAACpHBwNSud4/RGfBcXTMxD8AAAA/HwAAAAAAAAABNAgAAJQDAAAqRwcDUrneP0RnwXF0zMQ/AAAAPz8AAAAAAAAAATUIAACUAwAAxmjXdrf03j+WIGBK2mrEPwAAAD8/AAAAAAAAAAE2CAAAlAMAAHrJ/9zZDt8/FKabe0BGxD8AAAA/PwAAAAAAAAABNwgAAJQDAAAeClMLnCbfPygXYQqNG8Q/AAAAP14AAAAAAAAAATgIAACUAwAAwkqmOV4+3z+UK9espiHEPwAAAD9eAAAAAAAAAAE5CAAAlAMAALgrI38BYt8/KBdhCo0bxD8AAAA/XgAAAAAAAAABOggAAJQDAAACrcnbhZHfP/4/TU/AJ8Q/AAAAP24AAAAAAAAAATsIAACUAwAAfI7v3yrI3z8oF2EKjRvEPwAAAD99AAAAAAAAAAE8CAAAlAMAANYva3QP+t8/aFTD8dktxD8AAAA/fQAAAAAAAAABPQgAAJQDAAB/uLOwaRLgPxSmm3tARsQ/AAAAP5wAAAAAAAAAAT4IAACUAwAA+ihyUzsk4D+WIGBK2mrEPwAAAD+cAAAAAAAAAAE/CAAAlAMAAEU5sU7sLuA/1l3CMSd9xD8AAAA/nAAAAAAAAAABQAgAAJQDAABtCUba3DTgP8Ds/KLap8Q/AAAAP6wAAAAAAAAAAUEIAACUAwAAjknwSZ054D9EZ8FxdMzEPwAAAD+sAAAAAAAAAAFCCAAAlAMAAI5J8EmdOeA/GpCttqfYxD8AAAA/ywAAAAAAAAABQwgAAJQDAACOSfBJnTngP3AzXsp0CcU/AAAAP8sAAAAAAAAAAUQIAACUAwAAXelwonwy4D9yKOdnqFLFPwAAAD/LAAAAAAAAAAFFCAAAlAMAACT5Bt8rKuA/nvSDwKiPxT8AAAA/2wAAAAAAAAABRggAAJQDAADpCJ0b2yHgPzjVlrvC0sU/AAAAP9sAAAAAAAAAAUcIAACUAwAAoPhdICoX4D/4jL1xqQnGPwAAAD/6AAAAAAAAAAFICAAAlAMAAE5YNAlJC+A/TjBuhXY6xj8AAAA/+gAAAAAAAAABSQgAAJQDAAC078AET/XfP6TTHplDa8Y/AAAAPwoBAAAAAAAAAUoIAACUAwAA4E7uLmzW3z9SJfciqoPGPwAAAD8KAQAAAAAAAAFLCAAAlAMAANpNnLFosN8/FN0d2ZC6xj8AAAA/GQEAAAAAAAABTAgAAJQDAADibB9sxYzfP/5rWEpE5cY/AAAAPxkBAAAAAAAAAU0IAACUAwAAuCsjfwFi3z+UTGtFXijHPwAAAD85AQAAAAAAAAFOCAAAlAMAAMJKpjlePt8/FscvFPhMxz8AAAA/OQEAAAAAAAABTwgAAJQDAADMaSn0uhrfP5hB9OKRccc/AAAAPzkBAAAAAAAAAVAIAACUAwAAOEmr/VgF3z+wp0IPEpDHPwAAAD9IAQAAAAAAAAFRCAAAlAMAAMZo13a39N4/xg2RO5Kuxz8AAAA/SAEAAAAAAAABUggAAJQDAAB0yK1f1ujePzAiB96rtMc/AAAAP2gBAAAAAAAAAVMIAACUAwAAUogD8BXk3j9wX2nF+MbHPwAAAD9oAQAAAAAAAAFUCAAAlAMAAFKIA/AV5N4/2nPfZxLNxz8AAAA/aAEAAAAAAAABVQgAAJQDAABSiAPwFeTePwZL8yLfwMc/AAAAP3cBAAAAAAAAAVYIAACUAwAA1oisrhf33j8GS/Mi38DHPwAAAD+HAQAAAAAAAAFXCAAAlAMAAFqJVW0ZCt8/mjZ9gMW6xz8AAAA/hwEAAAAAAAABWAgAAJQDAAD8yaib2yHfP1r5Gpl4qMc/AAAAP6UBAAAAAAAAAVkIAACUAwAABMv6GN9H3z/aflbK3oPHPwAAAD+lAQAAAAAAAAFaCAAAlAMAAGyMS+UjfN8/sKdCDxKQxz8AAAA/pQEAAAAAAAABWwgAAJQDAAAKrhtZibffP3Bq4CfFfcc/AAAAP8QBAAAAAAAAAVwIAACUAwAAtO/ABE/13z8avLixK5bHPwAAAD/EAQAAAAAAAAFdCAAAlAMAAKD4XSAqF+A/WvkamXioxz8AAAA/xAEAAAAAAAABXggAAJQDAABMyZtqHDDgP3BfacX4xsc/AAAAP9QBAAAAAAAAAV8IAACUAwAA0MlEKR5D4D+cKwYe+QPIPwAAAD/UAQAAAAAAAAFgCAAAlAMAADOKQ3hfUeA/dkl7AGBZyD8AAAA/8wEAAAAAAAABYQgAAJQDAACNulercF7gPyKQ3Cf6usg/AAAAP/MBAAAAAAAAAWIIAACUAwAA4FqBwlFq4D+8ZXjAR0fJPwAAAD8DAgAAAAAAAAFjCAAAlAMAAAGbKzISb+A/fhIoFGLHyT8AAAA/AwIAAAAAAAABZAgAAJQDAADPOqyK8WfgP5pt/90VL8o/AAAAPxICAAAAAAAAAWUIAACUAwAAjbpXq3Be4D9aGq8xMK/KPwAAAD8SAgAAAAAAAAFmCAAAlAMAACr6WFwvUOA/IMdehUovyz8AAAA/MgIAAAAAAAABZwgAAJQDAACo+a+dLT3gP/rZXAXlzcs/AAAAPzICAAAAAAAAAWgIAACUAwAAEtkxp8sn4D++hgxZ/03MPwAAAD8yAgAAAAAAAAFpCAAAlAMAADWodLW4B+A/QvZZxcy7zD8AAAA/QQIAAAAAAAABaggAAJQDAAAazvCQ6bnfPy56HdSzL80/AAAAP0ECAAAAAAAAAWsIAACUAwAAmOt4D0Fd3z/uMUSKmmbNPwAAAD9hAgAAAAAAAAFsCAAAlAMAAHrJ/9zZDt8/moMcFAF/zT8AAAA/YQIAAAAAAAABbQgAAJQDAACOBwZSk8fePwSYkrYahc0/AAAAP3ACAAAAAAAAAW4IAACUAwAAFCbgTe6Q3j/uMUSKmmbNPwAAAD9wAgAAAAAAAAFvCAAAlAMAALqEZLkJX94/rv9YBRoLzT8AAAA/gAIAAAAAAAABcAgAAJQDAACygxI8BjneP/64991/qcw/AAAAP4ACAAAAAAAAAXEIAACUAwAADkO/DUQh3j++hgxZ/03MPwAAAD+fAgAAAAAAAAFyCAAAlAMAAFrilqchB94/NiI2T/6Wyz8AAAA/nwIAAAAAAAABcwgAAJQDAABa4panIQfePzYiNk/+lss/AAAAP58CAAAAAAAAAXQIAACUAwAAWuKWpyEH3j82IjZP/pbLPwAAAD++AgAAAAAAAAF1CAAAlAMAAFrilqchB94/NiI2T/6Wyz8AAAA/vgIAAAAAAAABdggAAJQDAAB+6P/+/2HiP8bWDt5BOsU/AAAAPwAAAAAAAAAAAXcIAACUAwAAfuj//v9h4j/G1g7eQTrFPwAAAD8QAAAAAAAAAAF4CAAAlAMAAH7o//7/YeI/xtYO3kE6xT8AAAA/EAAAAAAAAAABeQgAAJQDAAB+6P/+/2HiP8bWDt5BOsU/AAAAPx8AAAAAAAAAAXoIAACUAwAAEpgWlI5S4j/iJm9FKevFPwAAAD8fAAAAAAAAAAF7CAAAlAMAAAN4QVwuUOI/ImTRLHb9xT8AAAA/PwAAAAAAAAABfAgAAJQDAAD651ZA/k7iP861qbbcFcY/AAAAPz8AAAAAAAAAAX0IAACUAwAA+udWQP5O4j+i3pX7DyLGPwAAAD8/AAAAAAAAAAF+CAAAlAMAAPrnVkD+TuI/eAeCQEMuxj8AAAA/PwAAAAAAAAABfwgAAJQDAABtyCrHn1/iP7hE5CeQQMY/AAAAP14AAAAAAAAAAYAIAACUAwAAr0h/piBp4j+4ROQnkEDGPwAAAD9eAAAAAAAAAAGBCAAAlAMAAENp/ZyCfuI/eAeCQEMuxj8AAAA/bgAAAAAAAAABgggAAJQDAADP+ZB3tJLiP6LelfsPIsY/AAAAP24AAAAAAAAAAYMIAACUAwAAnAp5MWew4j/4gUYP3VLGPwAAAD+NAAAAAAAAAAGECAAAlAMAAFJroZeJyuI/evwK3nZ3xj8AAAA/jQAAAAAAAAABhQgAAJQDAAD1q/TFS+LiP9Sfu/FDqMY/AAAAP5wAAAAAAAAAAYYIAACUAwAAeaydhE314j/q+pK79w/HPwAAAD+cAAAAAAAAAAGHCAAAlAMAAOT8hu++BOM/BFZqhat3xz8AAAA/rAAAAAAAAAABiAgAAJQDAAAuDcbqbw/jP8YCGtnF98c/AAAAP6wAAAAAAAAAAYkIAACUAwAAV91admAV4z92PgSek6LIPwAAAD/LAAAAAAAAAAGKCAAAlAMAAGf9L67AF+M/UlECHi5ByT8AAAA/ywAAAAAAAAABiwgAAJQDAABPTXBaMBTjPz7VxSwVtck/AAAAP8sAAAAAAAAAAYwIAACUAwAA5PyG774E4z+q3sRsYgTKPwAAAD/bAAAAAAAAAAGNCAAAlAMAAFhs8xSN8OI/2qphxWJByj8AAAA/2wAAAAAAAAABjggAAJQDAACbe+CSOtXiPwR3/h1jfso/AAAAPwgBAAAAAAAAAY8IAACUAwAAvEojoSe14j9aGq8xMK/KPwAAAD8IAQAAAAAAAAGQCAAAlAMAANaJe5Pkk+I/BmyHu5bHyj8AAAA/GAEAAAAAAAABkQgAAJQDAAAJeZPZMXbiPzBDm3Zju8o/AAAAPxgBAAAAAAAAAZIIAACUAwAAdVgV489g4j/GLiXUSbXKPwAAAD8nAQAAAAAAAAGTCAAAlAMAABKYFpSOUuI/RrRgBbCQyj8AAAA/JwEAAAAAAAABlAgAAJQDAADgN5fsbUviPxrow6yvU8o/AAAAP0cBAAAAAAAAAZUIAACUAwAAwffsfK1G4j/uGydUrxbKPwAAAD9HAQAAAAAAAAGWCAAAlAMAAMH37HytRuI/FP6xcUjByT8AAAA/VgEAAAAAAAABlwgAAJQDAADB9+x8rUbiPxT+sXFIwck/AAAAP1YBAAAAAAAAAZgIAACUAwAAwffsfK1G4j8U/rFxSMHJPwAAAD9WAQAAAAAAAAGZCAAAlAMAAMH37HytRuI/FP6xcUjByT8AAAA/ZgEAAAAAAAABmggAAJQDAAAAWhAf1ZniP1y3IdlbfcU/AAAAPwAAAAAAAAAAAZsIAACUAwAAAFoQH9WZ4j9ctyHZW33FPwAAAD8PAAAAAAAAAAGcCAAAlAMAAABaEB/VmeI/XLch2Vt9xT8AAAA/DwAAAAAAAAABnQgAAJQDAAAAWhAf1ZniP1y3IdlbfcU/AAAAPx8AAAAAAAAAAZ4IAACUAwAAAFoQH9WZ4j9ctyHZW33FPwAAAD8fAAAAAAAAAAGfCAAAlAMAAHvKzsGmq+I/rns3FI7SxD8AAAA/PgAAAAAAAAABoAgAAJQDAAAomwwMmcTiP1bYhgDBocQ/AAAAPz4AAAAAAAAAAaEIAACUAwAAFuyeNQzn4j/qzofAc1LEPwAAAD9OAAAAAAAAAAGiCAAAlAMAAPysRkNPCOM/qJycO/P2wz8AAAA/XQAAAAAAAAABowgAAJQDAAADrpjAUi7jPzqTnfulp8M/AAAAP10AAAAAAAAAAaQIAACUAwAALO+UrRZZ4z+ksooAjGTDPwAAAD9dAAAAAAAAAAGlCAAAlAMAAI0g+10rjOM/TA/a7L4zwz8AAAA/fQAAAAAAAAABpggAAJQDAADFgcyCT7njP4xXszbY/MI/AAAAP30AAAAAAAAAAacIAACUAwAAxYHMgk+54z+MV7M22PzCPwAAAD99AAAAAAAAAAGoCAAAlAMAAMWBzIJPueM/jFezNtj8wj8AAAA/fQAAAAAAAAABqQgAAJQDAADFgcyCT7njP4xXszbY/MI/AAAAP4wAAAAAAAAAAaoIAACUAwAAUJvt5R8a5T9wB1PP8EvCPwAAAD8AAAAAAAAAAAGrCAAAlAMAAFCb7eUfGuU/cAdTz/BLwj8AAAA/IAAAAAAAAAABrAgAAJQDAABQm+3lHxrlP3AHU8/wS8I/AAAAPyAAAAAAAAAAAa0IAACUAwAAUJvt5R8a5T9wB1PP8EvCPwAAAD8gAAAAAAAAAAGuCAAAlAMAABargyLPEeU/uCNQj9g5wz8AAAA/LwAAAAAAAAABrwgAAJQDAAAWq4MizxHlP85+J1mMocM/AAAAPy8AAAAAAAAAAbAIAACUAwAA/PrDzj4O5T+onJw78/bDPwAAAD9OAAAAAAAAAAGxCAAAlAMAANQqL0NOCOU/QHI41ECDxD8AAAA/TgAAAAAAAAABsggAAJQDAADDCloL7gXlPzD2++In98Q/AAAAP14AAAAAAAAAAbMIAACUAwAAosqvmy0B5T/Iy5d7dYPFPwAAAD9eAAAAAAAAAAG0CAAAlAMAAJKq2mPN/uQ/uE9bilz3xT8AAAA/bgAAAAAAAAABtQgAAJQDAACDigUsbfzkP6TTHplDa8Y/AAAAP24AAAAAAAAAAbYIAACUAwAAmjrFf/3/5D8qQ2wFEdnGPwAAAD+NAAAAAAAAAAG3CAAAlAMAAMuaRCceB+U/1onNLKs6xz8AAAA/jQAAAAAAAAABuAgAAJQDAAAfO24+/xLlP7CnQg8SkMc/AAAAP40AAAAAAAAAAbkIAACUAwAAgPtsjUAh5T9c7qM2rPHHPwAAAD+sAAAAAAAAAAG6CAAAlAMAAOO7a9yBL+U/HKbK7JIoyD8AAAA/rAAAAAAAAAABuwgAAJQDAABgLCp/U0HlP6Agj7ssTcg/AAAAP6wAAAAAAAAAAbwIAACUAwAAJK0nHdZd5T92SXsAYFnIPwAAAD+8AAAAAAAAAAG9CAAAlAMAACMej36pguU/dkl7AGBZyD8AAAA/vAAAAAAAAAABvggAAJQDAAARbyGoHKXlPzQMGRkTR8g/AAAAP9sAAAAAAAAAAb8IAACUAwAAAMCz0Y/H5T9yVPJiLBDIPwAAAD/bAAAAAAAAAAHACAAAlAMAAL2wxlPi4uU/RohVCizTxz8AAAA/2wAAAAAAAAABwQgAAJQDAABR0URKRPjlP0STzGz4icc/AAAAP/oAAAAAAAAAAcIIAACUAwAAw7EY0eUI5j+UTGtFXijHPwAAAD/6AAAAAAAAAAHDCAAAlAMAAMOxGNHlCOY/lExrRV4oxz8AAAA/+gAAAAAAAAABxAgAAJQDAADDsRjR5QjmP5RMa0VeKMc/AAAAP/oAAAAAAAAAAcUIAACUAwAAw7EY0eUI5j+UTGtFXijHPwAAAD8aAQAAAAAAAAHGCAAAlAMAAJxwHOQh3uU/5O/s59h2wz8AAAA/AAAAAAAAAAABxwgAAJQDAACccBzkId7lP+Tv7OfYdsM/AAAAPxAAAAAAAAAAAcgIAACUAwAAnHAc5CHe5T/k7+zn2HbDPwAAAD8QAAAAAAAAAAHJCAAAlAMAAJxwHOQh3uU/5O/s59h2wz8AAAA/LwAAAAAAAAAByggAAJQDAAAAwLPRj8flP9RoOZTzM8Q/AAAAPy8AAAAAAAAAAcsIAACUAwAArR+Kuq675T+EpCNZwd7EPwAAAD8vAAAAAAAAAAHMCAAAlAMAAHQvIPdds+U/dh1wBdybxT8AAAA/PgAAAAAAAAABzQgAAJQDAAAyr8sX3anlP+YQgYCQfcY/AAAAP04AAAAAAAAAAc4IAACUAwAA8C53OFyg5T9Ek8xs+InHPwAAAD9OAAAAAAAAAAHPCAAAlAMAAJb+YgVLk+U/+LjIbC3HyD8AAAA/bQAAAAAAAAAB0AgAAJQDAAAjHo9+qYLlP1gwnfbIHMo/AAAAP20AAAAAAAAAAdEIAACUAwAAsD279wdy5T/25NNnsYTLPwAAAD9tAAAAAAAAAAHSCAAAlAMAAGYtfPxWZ+U/bM1tgJmvzD8AAAA/jQAAAAAAAAAB0wgAAJQDAAA1zfxUNmDlP0jV9J1nl80/AAAAP40AAAAAAAAAAdQIAACUAwAAA219rRVZ5T/MOcunaE7OPwAAAD+NAAAAAAAAAAHVCAAAlAMAAANtfa0VWeU/zDnLp2hOzj8AAAA/nAAAAAAAAAAB1ggAAJQDAAADbX2tFVnlP8w5y6doTs4/AAAAP5wAAAAAAAAAAdcIAACUAwAAA219rRVZ5T/MOcunaE7OPwAAAD+cAAAAAAAAAAHYCAAAlAMAAAi2QaB69ug/SBpRT4vqwj8AAAA/AAAAAAAAAAAB2QgAAJQDAAAItkGgevboP0gaUU+L6sI/AAAAPw8AAAAAAAAAAdoIAACUAwAAvaUCpcnr6D8+iCaZ2fDDPwAAAD8PAAAAAAAAAAHbCAAAlAMAAGN17nG43ug/sHDAscEbxT8AAAA/HwAAAAAAAAAB3AgAAJQDAAAAte8id9DoP6TTHplDa8Y/AAAAPy8AAAAAAAAAAd0IAACUAwAAvjSbQ/bG6D9wX2nF+MbHPwAAAD8vAAAAAAAAAAHeCAAAlAMAAGyUcSwVu+g/jpnbZ0cKyT8AAAA/PgAAAAAAAAAB3wgAAJQDAAAb9EcVNK/oP1gwnfbIHMo/AAAAPz4AAAAAAAAAAeAIAACUAwAA6ZPIbROo6D80OCQUlwTLPwAAAD9OAAAAAAAAAAHhCAAAlAMAANhz8zWzpeg/4nMO2WSvyz8AAAA/TgAAAAAAAAAB4ggAAJQDAAAJ1HLd06zoP+Zol3aY+Ms/AAAAP20AAAAAAAAAAeMIAACUAwAAQ8TcoCS16D/62VwF5c3LPwAAAD9tAAAAAAAAAAHkCAAAlAMAAEPE3KAkteg/+tlcBeXNyz8AAAA/bQAAAAAAAAAB5QgAAJQDAABDxNygJLXoP/rZXAXlzcs/AAAAP4wAAAAAAAAAAeYIAACUAwAAQ8TcoCS16D/62VwF5c3LPwAAAD+MAAAAAAAAAAHnCAAAlAMAAGcX9J4lees/ug1iyj/Mwz8AAAA/AAAAAAAAAAAB6AgAAJQDAABnF/SeJXnrP7oNYso/zMM/AAAAPxAAAAAAAAAAAekIAACUAwAAHXgcBUiT6z/+P01PwCfEPwAAAD8QAAAAAAAAAAHqCAAAlAMAAI9Y8Ivpo+s/1l3CMSd9xD8AAAA/LwAAAAAAAAAB6wgAAJQDAADxGO/aKrLrP1rND5706sQ/AAAAPy8AAAAAAAAAAewIAACUAwAARbkY8gu+6z8GFHHFjkzFPwAAAD8vAAAAAAAAAAHtCAAAlAMAAHcZmJksxes/IG9Ij0K0xT8AAAA/PwAAAAAAAAAB7ggAAJQDAABl+cJhzMLrP7hE5CeQQMY/AAAAP04AAAAAAAAAAe8IAACUAwAAI3lugku56z8qQ2wFEdnGPwAAAD9OAAAAAAAAAAHwCAAAlAMAAMlIWk86rOs/2n5Wyt6Dxz8AAAA/bgAAAAAAAAAB8QgAAJQDAABd+HDkyJzrP4a6QI+sLsg/AAAAP24AAAAAAAAAAfIIAACUAwAA2/fHJceJ6z/4uMhsLcfIPwAAAD9uAAAAAAAAAAHzCAAAlAMAAFf3HmfFdus/vGV4wEdHyT8AAAA/fQAAAAAAAAAB9AgAAJQDAADbhmDE82TrP6rpO88uu8k/AAAAP30AAAAAAAAAAfUIAACUAwAAYRaiISJT6z8EgnWALzXKPwAAAD+cAAAAAAAAAAH2CAAAlAMAAP1Vo9LgROs/ME4S2S9yyj8AAAA/nAAAAAAAAAAB9wgAAJQDAAC71U7zXzvrPxrdTErjnMo/AAAAP5wAAAAAAAAAAfgIAACUAwAAgeXkLw8z6z+G8cLs/KLKPwAAAD+8AAAAAAAAAAH5CAAAlAMAAGk1Jdx+L+s/8AU5jxapyj8AAAA/vAAAAAAAAAAB+ggAAJQDAABpNSXcfi/rP1oarzEwr8o/AAAAP7wAAAAAAAAAAfsIAACUAwAAs0Vk1y866z9aGq8xMK/KPwAAAD/LAAAAAAAAAAH8CAAAlAMAACcmOF7RSus/MEObdmO7yj8AAAA/2wAAAAAAAAAB/QgAAJQDAADV9nWow2PrP9yUcwDK08o/AAAAP9sAAAAAAAAAAf4IAACUAwAAqZdIfqaC6z/KI65xff7KPwAAAD/6AAAAAAAAAAH/CAAAlAMAAJ94xcNJpus/nkyatrAKyz8AAAA/+gAAAAAAAAABAAkAAJQDAADPSazMPdLrPwphEFnKEMs/AAAAP/oAAAAAAAAAAQEJAACUAwAA+YqouQH96z/KI65xff7KPwAAAD8KAQAAAAAAAAECCQAAlAMAAFm8DmoWMOw/mlcRGX3Byj8AAAA/CgEAAAAAAAABAwkAAJQDAAB5bSA7qlnsPwR3/h1jfso/AAAAPykBAAAAAAAAAQQJAACUAwAAeW0gO6pZ7D8Ed/4dY37KPwAAAD8pAQAAAAAAAAEFCQAAlAMAAHltIDuqWew/BHf+HWN+yj8AAAA/KQEAAAAAAAABBgkAAJQDAAB5bSA7qlnsPwR3/h1jfso/AAAAPykBAAAAAAAAAQcJAACUAwAAh2QAh5iu7z9AUaQ7iXzBPwAAAD8AAAAAAAAAAAEICQAAlAMAAIdkAIeYru8/QFGkO4l8wT8AAAA/DwAAAAAAAAABCQkAAJQDAACHZACHmK7vP0BRpDuJfME/AAAAPw8AAAAAAAAAAQoJAACUAwAAifOYJcWJ7z+EeBhePSHCPwAAAD8fAAAAAAAAAAELCQAAlAMAAO1CMBMzc+8/HFkrWVdkwj8AAAA/HwAAAAAAAAABDAkAAJQDAABBcvLIQFrvP3TxZApY3sI/AAAAPy8AAAAAAAAAAQ0JAACUAwAAlaG0fk5B7z+6GNksDIPDPwAAAD8+AAAAAAAAAAEOCQAAlAMAAP+ANojsK+8/qpEl2SZAxD8AAAA/PgAAAAAAAAABDwkAAJQDAACFEHjlGhrvP5oKcoVB/cQ/AAAAP10AAAAAAAAAARAJAACUAwAAB6C5QkkI7z8M/oIA9t7FPwAAAD9dAAAAAAAAAAERCQAAlAMAAKffuvMH+u4/qMinNne0xj8AAAA/XQAAAAAAAAABEgkAAJQDAABNr6bA9uzuP/DkpPZeosc/AAAAP30AAAAAAAAAARMJAACUAwAAAZ9nxUXi7j+2ht3nrGvIPwAAAD99AAAAAAAAAAEUCQAAlAMAAMmu/QH12e4/fCgW2fo0yT8AAAA/fQAAAAAAAAABFQkAAJQDAACPvpM+pNHuPwCN7OL768k/AAAAP4wAAAAAAAAAARYJAACUAwAAf56+BkTP7j9wi3TAfITKPwAAAD+MAAAAAAAAAAEXCQAAlAMAAIcuqSJ00O4/dHWG++MWyz8AAAA/rAAAAAAAAAABGAkAAJQDAACf3mh2BNTuP/bk02exhMs/AAAAP6wAAAAAAAAAARkJAACUAwAAzz7oHSXb7j86F7/sMeDLPwAAAD+sAAAAAAAAAAEaCQAAlAMAACtv/FA26O4/0vfR50sjzD8AAAA/ywAAAAAAAAABGwkAAJQDAACdT9DX1/juP/7DbkBMYMw/AAAAP8sAAAAAAAAAARwJAACUAwAAIVB5ltkL7z+UpIE7ZqPMPwAAAD/LAAAAAAAAAAEdCQAAlAMAAKdQIlXbHu8/QvZZxcy7zD8AAAA/6gAAAAAAAAABHgkAAJQDAAAhweD3rDDvPxgfRgoAyMw/AAAAP+oAAAAAAAAAAR8JAACUAwAAixHKYh5A7z8YH0YKAMjMPwAAAD/qAAAAAAAAAAEgCQAAlAMAABeiXT1QVO8/KpALmUydzD8AAAA/+gAAAAAAAAABIQkAAJQDAAC74rBrEmzvP76GDFn/Tcw/AAAAP/oAAAAAAAAAASIJAACUAwAAcUPZ0TSG7z8QQKsxZezLPwAAAD8ZAQAAAAAAAAEjCQAAlAMAABWELAD3ne8/YvlJCsuKyz8AAAA/GQEAAAAAAAABJAkAAJQDAACppKr2WLPvP+CJ/J39HMs/AAAAPxkBAAAAAAAAASUJAACUAwAAA9W+KWrA7z/GLiXUSbXKPwAAAD84AQAAAAAAAAEmCQAAlAMAAEVVEwnrye8/hPw5T8lZyj8AAAA/OAEAAAAAAAABJwkAAJQDAABVdehAS8zvP6rexGxiBMo/AAAAPzgBAAAAAAAAASgJAACUAwAARVUTCevJ7z/qJp62e83JPwAAAD9XAQAAAAAAAAEpCQAAlAMAABuFfn36w+8/VEaLu2GKyT8AAAA/VwEAAAAAAAABKgkAAJQDAADjlBS6qbvvP1JRAh4uQck/AAAAP1cBAAAAAAAAASsJAACUAwAAsTSVEom07z9kwsesehbJPwAAAD9nAQAAAAAAAAEsCQAAlAMAAF+Ua/unqO8/eDONO8fryD8AAAA/ZwEAAAAAAAABLQkAAJQDAAAFZFfIlpvvP3Y+BJ6Tosg/AAAAP4YBAAAAAAAAAS4JAACUAwAAedPD7WSH7z8gm1OKxnHIPwAAAD+GAQAAAAAAAAEvCQAAlAMAAM0ChqNybu8/4F3xonlfyD8AAAA/lgEAAAAAAAABMAkAAJQDAAApwjJ1sFbvP7aG3eesa8g/AAAAP5YBAAAAAAAAATEJAACUAwAAg4HfRu4+7z9i2LVxE4TIPwAAAD+mAQAAAAAAAAEyCQAAlAMAAOfQdjRcKO8/uHtmheC0yD8AAAA/pgEAAAAAAAABMwkAAJQDAABLIA4iyhHvP46Z22dHCsk/AAAAP8UBAAAAAAAAATQJAACUAwAAp9+68wf67j/oMRUZSITJPwAAAD/FAQAAAAAAAAE1CQAAlAMAABtPJxnW5e4/7hsnVK8Wyj8AAAA/xQEAAAAAAAABNgkAAJQDAAC3jijKlNfuP0ap6aLj2co/AAAAP+QBAAAAAAAAATcJAACUAwAAZe7+srPL7j8isXDAscHLPwAAAD/kAQAAAAAAAAE4CQAAlAMAAAMuAGRyve4/gjO8rBnOzD8AAAA/5AEAAAAAAAABOQkAAJQDAAADLgBkcr3uP4IzvKwZzsw/AAAAP/QBAAAAAAAAAToJAACUAwAAAy4AZHK97j+CM7ysGc7MPwAAAD/0AQAAAAAAAAE7CQAAlAMAAAMuAGRyve4/gjO8rBnOzD8AAAA/9AEAAAAAAAABPAkAAJQDAACnrGNpjJfDP+Imb0Up68U/AAAAPwAAAAAAAAAAAT0JAACUAwAAVyprjwRCwz/2lzTUdcDFPwAAAD8fAAAAAAAAAAE+CQAAlAMAAFcqa48EQsM/9pc01HXAxT8AAAA/HwAAAAAAAAABPwkAAJQDAABXKmuPBELDP/aXNNR1wMU/AAAAPx8AAAAAAAAAAUAJAACUAwAAxewN2Uycwz/4gUYP3VLGPwAAAD8+AAAAAAAAAAFBCQAAlAMAANXusdNT6MM/lFfipyrfxj8AAAA/PgAAAAAAAAABQgkAAJQDAABHsVQdnELEPxq8uLErlsc/AAAAPz4AAAAAAAAAAUMJAACUAwAAGTT2tSWrxD80DBkZE0fIPwAAAD9dAAAAAAAAAAFECQAAlAMAAO22l06vE8U/Dh8Xma3lyD8AAAA/XQAAAAAAAAABRQkAAJQDAADheeNW+YDFP1RGi7thisk/AAAAP10AAAAAAAAAAUYJAACUAwAAs/yE74LpxT/ERBOZ4iLKPwAAAD99AAAAAAAAAAFHCQAAlAMAAGk/fBhMTcY/BmyHu5bHyj8AAAA/fQAAAAAAAAABSAkAAJQDAACXgcqCE57GPzYtrbHKTcs/AAAAP30AAAAAAAAAAUkJAACUAwAA3QJx35fNxj+4nPodmLvLPwAAAD+cAAAAAAAAAAFKCQAAlAMAAOcDw1yb88Y/kLpvAP8QzD8AAAA/nAAAAAAAAAABSwkAAJQDAACrhMD6HRDHP1JylrblR8w/AAAAP5wAAAAAAAAAAUwJAACUAwAADUW/SV8exz9o2OTiZWbMPwAAAD+rAAAAAAAAAAFNCQAAlAMAAA1Fv0lfHsc/aNjk4mVmzD8AAAA/qwAAAAAAAAABTgkAAJQDAAANRb9JXx7HP2jY5OJlZsw/AAAAP8sAAAAAAAAAAU8JAACUAwAADUW/SV8exz9o2OTiZWbMPwAAAD/LAAAAAAAAAAFQCQAAlAMAAA3OTNL9asg/smVJT/VkxT8AAAA/AAAAAAAAAAABUQkAAJQDAAANzkzS/WrIP7JlSU/1ZMU/AAAAPx8AAAAAAAAAAVIJAACUAwAADc5M0v1qyD+yZUlP9WTFPwAAAD8fAAAAAAAAAAFTCQAAlAMAAA3OTNL9asg/smVJT/VkxT8AAAA/HwAAAAAAAAABVAkAAJQDAAA5S6s5dALIPwYUccWOTMU/AAAAPy8AAAAAAAAAAVUJAACUAwAAM0pZvHDcxz+IjjWUKHHFPwAAAD8vAAAAAAAAAAFWCQAAlAMAAKdIXoBro8c/CAn6YsKVxT8AAAA/TgAAAAAAAAABVwkAAJQDAAC7hmT1JFzHP2CsqnaPxsU/AAAAP04AAAAAAAAAAVgJAACUAwAAz8Rqat4Uxz+OeEfPjwPGPwAAAD9OAAAAAAAAAAFZCQAAlAMAANkBH2KUp8Y/5hCBgJB9xj8AAAA/bQAAAAAAAAABWgkAAJQDAADD/ijqiTXGP1QPCV4RFsc/AAAAP20AAAAAAAAAAVsJAACUAwAACbvfQ72rxT/w2S2UkuvHPwAAAD9tAAAAAAAAAAFcCQAAlAMAAM127d7uDsU/IpDcJ/q6yD8AAAA/jQAAAAAAAAABXQkAAJQDAABv8lAKYG3EP2is2efhqMk/AAAAP40AAAAAAAAAAV4JAACUAwAAMa5epZHQwz+aYoh7SXjKPwAAAD+NAAAAAAAAAAFfCQAAlAMAANMpwtACL8M/itvUJ2Q1yz8AAAA/nAAAAAAAAAABYAkAAJQDAABVZXuMs4jCP+Zol3aY+Ms/AAAAP5wAAAAAAAAAAWEJAACUAwAAESA3quHFwT+YmQrZmezMPwAAAD+7AAAAAAAAAAFiCQAAlAMAAKmaSFhP/sA/YDtDyue1zT8AAAA/uwAAAAAAAAABYwkAAJQDAABtVlbzgGHAP8w5y6doTs4/AAAAP7sAAAAAAAAAAWQJAACUAwAAbVZW84BhwD/MOcunaE7OPwAAAD/bAAAAAAAAAAFlCQAAlAMAAG1WVvOAYcA/zDnLp2hOzj8AAAA/2wAAAAAAAAABZgkAAJQDAABtVlbzgGHAP8w5y6doTs4/AAAAP9sAAAAAAAAAAWcJAACUAwAAVSb+QhDtyz9eixbe17/CPwAAAD8AAAAAAAAAAAFoCQAAlAMAAFUm/kIQ7cs/XosW3te/wj8AAAA/DwAAAAAAAAABaQkAAJQDAABVJv5CEO3LP16LFt7Xv8I/AAAAPw8AAAAAAAAAAWoJAACUAwAAB2n1a9lQzD/wgReeinDCPwAAAD8vAAAAAAAAAAFrCQAAlAMAALGqmhefjsw/8IEXnopwwj8AAAA/LwAAAAAAAAABbAkAAJQDAAC5q+yUorTMP3L822wklcI/AAAAPz4AAAAAAAAAAW0JAACUAwAAAy2T8SbkzD/cEFIPPpvCPwAAAD8+AAAAAAAAAAFuCQAAlAMAAOntOv9pBc0/Hk609oqtwj8AAAA/TgAAAAAAAAABbwkAAJQDAAArbo/e6g7NP94F26xx5MI/AAAAP04AAAAAAAAAAXAJAACUAwAAK26P3uoOzT/i+mNKpS3DPwAAAD9tAAAAAAAAAAFxCQAAlAMAAD+slVOkx8w/+lU7FFmVwz8AAAA/bQAAAAAAAAABcgkAAJQDAACxqpoXn47MP74C62dzFcQ/AAAAP20AAAAAAAAAAXMJAACUAwAAB2n1a9lQzD+shq52WonEPwAAAD+MAAAAAAAAAAF0CQAAlAMAAJunpJ+UHMw/Ws0PnvTqxD8AAAA/jAAAAAAAAAABdQkAAJQDAAAx5lPTT+jLP1zCmDsoNMU/AAAAP4wAAAAAAAAAAXYJAACUAwAAC6VX5ou9yz+e9IPAqI/FPwAAAD+sAAAAAAAAAAF3CQAAlAMAAKPjBhpHics/zMAgGanMxT8AAAA/rAAAAAAAAAABeAkAAJQDAACb4rScQ2PLP+Imb0Up68U/AAAAP6wAAAAAAAAAAXkJAACUAwAA1WG3/sBGyz8iZNEsdv3FPwAAAD+7AAAAAAAAAAF6CQAAlAMAAHOhuK9/OMs/jnhHz48Dxj8AAAA/uwAAAAAAAAABewkAAJQDAABzobivfzjLP/iMvXGpCcY/AAAAP7sAAAAAAAAAAXwJAACUAwAAc6G4r384yz/4jL1xqQnGPwAAAD/aAAAAAAAAAAF9CQAAlAMAAMEjsYkHjss/+Iy9cakJxj8AAAA/2gAAAAAAAAABfgkAAJQDAAALpVfmi73LP/iMvXGpCcY/AAAAP/oAAAAAAAAAAX8JAACUAwAAVSb+QhDtyz+OeEfPjwPGPwAAAD/6AAAAAAAAAAGACQAAlAMAAHtn+i/UF8w/jnhHz48Dxj8AAAA/+gAAAAAAAAABgQkAAJQDAACDaEyt1z3MP7hPW4pc98U/AAAAPwkBAAAAAAAAAYIJAACUAwAAcSpGOB6FzD/4jL1xqQnGPwAAAD8JAQAAAAAAAAGDCQAAlAMAABts6+Pjwsw/DvMLnikoxj8AAAA/KQEAAAAAAAABhAkAAJQDAADHrZCPqQDNP7hE5CeQQMY/AAAAPykBAAAAAAAAAYUJAACUAwAAES837C0wzT/OqjJUEF/GPwAAAD84AQAAAAAAAAGGCQAAlAMAAPnv3vlwUc0/5hCBgJB9xj8AAAA/OAEAAAAAAAABhwkAAJQDAAB58Ie4cmTNP+gFCh7ExsY/AAAAP0gBAAAAAAAAAYgJAACUAwAAW7DdSLJfzT/Wic0sqzrHPwAAAD9IAQAAAAAAAAGJCQAAlAMAALNvihrwR80/Gry4sSuWxz8AAAA/ZwEAAAAAAAABigkAAJQDAACNLo4tLB3NPwZAfMASCsg/AAAAP2cBAAAAAAAAAYsJAACUAwAAI209YefozD9McmdFk2XIPwAAAD9nAQAAAAAAAAGMCQAAlAMAAFnr7UVhpsw/Ys0+D0fNyD8AAAA/dwEAAAAAAAABjQkAAJQDAACLaZ4q22PMP6j/KZTHKMk/AAAAP3cBAAAAAAAAAY4JAACUAwAAv+dOD1UhzD9+HZ92Ln7JPwAAAD+WAQAAAAAAAAGPCQAAlAMAADHmU9NP6Ms//pdjRciiyT8AAAA/lgEAAAAAAAABkAkAAJQDAABFJFpICaHLP34SKBRix8k/AAAAP6YBAAAAAAAAAZEJAACUAwAAvSJfDARoyz9UOxRZldPJPwAAAD+mAQAAAAAAAAGSCQAAlAMAAA/huWA+Kss/fhIoFGLHyT8AAAA/tQEAAAAAAAABkwkAAJQDAADFXxMEuvrKP1RGi7thisk/AAAAP7UBAAAAAAAAAZQJAACUAwAAPV4YyLTByj9SUQIeLkHJPwAAAD/UAQAAAAAAAAGVCQAAlAMAAC9cdM2tdco/eDONO8fryD8AAAA/1AEAAAAAAAABlgkAAJQDAABBmnpCZy7KP6IVGFlglsg/AAAAP9QBAAAAAAAAAZcJAACUAwAAQZp6Qmcuyj+iFRhZYJbIPwAAAD/pAQAAAAAAAAGYCQAAlAMAAEGaekJnLso/ohUYWWCWyD8AAAA/6QEAAAAAAAABmQkAAJQDAABBmnpCZy7KP6IVGFlglsg/AAAAP+kBAAAAAAAAAZoJAACUAwAATxORtM8tyT9+UP4vx4rgPwAAAD8AAAAAAAAAAAGbCQAAlAMAAFkU4zHTU8k/6WR00uCQ4D8AAAA/HwAAAAAAAAABnAkAAJQDAABZFOMx01PJP+lkdNLgkOA/AAAAPx8AAAAAAAAAAZ0JAACUAwAAWRTjMdNTyT/pZHTS4JDgPwAAAD8fAAAAAAAAAAGeCQAAlAMAAKmW2wtbqck/JYOHfSfA4D8AAAA/LwAAAAAAAAABnwkAAJQDAACVWNWWofDJP3HzEHu04eA/AAAAPy8AAAAAAAAAAaAJAACUAwAAxZojAWlByj/ybdVJTgbhPwAAAD8+AAAAAAAAAAGhCQAAlAMAAHfdGioypco/EgdLjA404T8AAAA/TgAAAAAAAAABogkAAJQDAAAH4GfjOgTLPwCWhf3BXuE/AAAAP04AAAAAAAAAAaMJAACUAwAAe6IKLYNeyz/QnyIG74fhPwAAAD9dAAAAAAAAAAGkCQAAlAMAAE0lrMUMx8s/1rP63yi04T8AAAA/XQAAAAAAAAABpQkAAJQDAADdJ/l+FSbMP97H0rli4OE/AAAAP10AAAAAAAAAAaYJAACUAwAAk2rwp96JzD80a4PNLxHiPwAAAD98AAAAAAAAAAGnCQAAlAMAAAMtk/Em5Mw/jA404fxB4j8AAAA/fAAAAAAAAAABqAkAAJQDAABRr4vLrjnNP3edblKwbOI/AAAAP3wAAAAAAAAAAakJAACUAwAAP3GFVvWAzT/4FzMhSpHiPwAAAD+MAAAAAAAAAAGqCQAAlAMAAAvz1HF7w80/9Pjj5EOu4j8AAAA/jAAAAAAAAAABqwkAAJQDAAC3NHodQQHOP2pAgZ2dw+I/AAAAP6sAAAAAAAAAAawJAACUAwAAvzXMmkQnzj91c6iz3dLiPwAAAD+rAAAAAAAAAAGtCQAAlAMAAIW2yTjHQ84/myttMqTj4j8AAAA/uwAAAAAAAAABrgkAAJQDAADHNh4YSE3OP2YhMmGX4OI/AAAAP7sAAAAAAAAAAa8JAACUAwAAibcbtsppzj91c6iz3dLiPwAAAD/LAAAAAAAAAAGwCQAAlAMAAIm3G7bKac4/dXOos93S4j8AAAA/ywAAAAAAAAABsQkAAJQDAACJtxu2ymnOP3VzqLPd0uI/AAAAP8sAAAAAAAAAAbIJAACUAwAAibcbtsppzj91c6iz3dLiPwAAAD/qAAAAAAAAAAGzCQAAlAMAAK9uOJ3sIc0/L8El9jOG4D8AAAA/AAAAAAAAAAABtAkAAJQDAACvbjid7CHNPy/BJfYzhuA/AAAAPw8AAAAAAAAAAbUJAACUAwAAr244newhzT8vwSX2M4bgPwAAAD8PAAAAAAAAAAG2CQAAlAMAAK9uOJ3sIc0/L8El9jOG4D8AAAA/HwAAAAAAAAABtwkAAJQDAAC5q+yUorTMPwr+6RShvuA/AAAAPx8AAAAAAAAAAbgJAACUAwAAL6rxWJ17zD8REsLu2urgPwAAAD8+AAAAAAAAAAG5CQAAlAMAAGEooj0XOcw/TTDVmSEa4T8AAAA/PgAAAAAAAAABugkAAJQDAACVplIikfbLP0XyNiEVVOE/AAAAP0wAAAAAAAAAAbsJAACUAwAAh6SuJ4qqyz+BEErMW4PhPwAAAD9MAAAAAAAAAAG8CQAAlAMAADkitk0CVcs/8ziYSK+14T8AAAA/WwAAAAAAAAABvQkAAJQDAACH374kOfHKP/hMcCLp4eE/AAAAP1sAAAAAAAAAAb4JAACUAwAAkRxzHO+Dyj8/nqrjbyDiPwAAAD97AAAAAAAAAAG/CQAAlAMAAJ1ZJxSlFso/bGpHPHBd4j8AAAA/ewAAAAAAAAABwAkAAJQDAABrF9mp3cXJP6iIWue2jOI/AAAAP3sAAAAAAAAAAcEJAACUAwAA3RSM8NRmyT+/7qgTN6viPwAAAD+KAAAAAAAAAAHCCQAAlAMAAE8TkbTPLck//ysL+4O94j8AAAA/igAAAAAAAAABwwkAAJQDAACNkpMWTRHJP1C74zQXwuI/AAAAP6oAAAAAAAAAAcQJAACUAwAAKdKUxwsDyT/VVPc/t8niPwAAAD+qAAAAAAAAAAHFCQAAlAMAACnSlMcLA8k/1VT3P7fJ4j8AAAA/qgAAAAAAAAABxgkAAJQDAAAp0pTHCwPJP9VU9z+3yeI/AAAAP8kAAAAAAAAAAccJAACUAwAAKdKUxwsDyT/VVPc/t8niPwAAAD/JAAAAAAAAAAHICQAAlAMAAHCmQI9Jv9A/h46cqNNQ4D8AAAA/AAAAAAAAAAAByQkAAJQDAABwpkCPSb/QP4eOnKjTUOA/AAAAPxAAAAAAAAAAAcoJAACUAwAAcKZAj0m/0D+Hjpyo01DgPwAAAD8QAAAAAAAAAAHLCQAAlAMAAATl78IEi9A/OvRMDHSV4D8AAAA/LwAAAAAAAAABzAkAAJQDAAByxHHMonXQP+94TKwaveA/AAAAPy8AAAAAAAAAAc0JAACUAwAAnCOf9r9W0D+MeK7jOuPgPwAAAD8vAAAAAAAAAAHOCQAAlAMAANaioVg9OtA/rREkJvsQ4T8AAAA/TgAAAAAAAAABzwkAAJQDAABCgiNi2yTQP2OWI8ahOOE/AAAAP04AAAAAAAAAAdAJAACUAwAA8OH5SvoY0D/Li0ostVvhPwAAAD9OAAAAAAAAAAHRCQAAlAMAAM6hT9s5FNA/+3Y2wbt74T8AAAA/XgAAAAAAAAAB0gkAAJQDAACuYaVreQ/QP8FNrLOoleE/AAAAP14AAAAAAAAAAdMJAACUAwAArmGla3kP0D+HJCKmla/hPwAAAD99AAAAAAAAAAHUCQAAlAMAAPDh+Ur6GNA/nopw0hXO4T8AAAA/fQAAAAAAAAAB1QkAAJQDAABSoviZOyfQPxTSDYtv4+E/AAAAP40AAAAAAAAAAdYJAACUAwAAtGL36Hw10D85itIJNvThPwAAAD+NAAAAAAAAAAHXCQAAlAMAADpjoKd+SNA/9C0h5uL+4T8AAAA/nAAAAAAAAAAB2AkAAJQDAAD+451FAWXQP67Rb8KPCeI/AAAAP5wAAAAAAAAAAdkJAACUAwAABOXvwgSL0D/k26qTnAziPwAAAD+7AAAAAAAAAAHaCQAAlAMAAAzmQUAIsdA/rtFvwo8J4j8AAAA/uwAAAAAAAAAB2wkAAJQDAAACx76Fq9TQP5RM0lkJCOI/AAAAP7sAAAAAAAAAAdwJAACUAwAAyke8Iy7x0D/ZqIN9XP3hPwAAAD/bAAAAAAAAAAHdCQAAlAMAAFxoOhqQBtE/6fr5z6Lv4T8AAAA/2wAAAAAAAAAB3gkAAJQDAAAg6Te4EiPRP/hMcCLp4eE/AAAAP9sAAAAAAAAAAd8JAACUAwAAximL5tQ60T+einDSFc7hPwAAAD/qAAAAAAAAAAHgCQAAlAMAACjqiTUWSdE/eNKrU0+94T8AAAA/6gAAAAAAAAAB4QkAAJQDAACMqoiEV1fRPxsQrAN8qeE/AAAAPwoBAAAAAAAAAeIJAACUAwAAzirdY9hg0T/2V+eEtZjhPwAAAD8KAQAAAAAAAAHjCQAAlAMAAN5Ksps4Y9E/Bapd1/uK4T8AAAA/CgEAAAAAAAAB5AkAAJQDAACs6jL0F1zRP0sGD/tOgOE/AAAAPykBAAAAAAAAAeUJAACUAwAAamreFJdS0T+QYsAeonXhPwAAAD8pAQAAAAAAAAHmCQAAlAMAAOZpNVaVP9E/1r5xQvVq4T8AAAA/KQEAAAAAAAAB5wkAAJQDAABkaYyXkyzRP2uq+5/bZOE/AAAAP0gBAAAAAAAAAegJAACUAwAA3mjj2JEZ0T81oMDOzmHhPwAAAD9IAQAAAAAAAAHpCQAAlAMAADwokKrPAdE/NaDAzs5h4T8AAAA/SAEAAAAAAAAB6gkAAJQDAACY5zx8DerQPxobI2ZIYOE/AAAAP1gBAAAAAAAAAesJAACUAwAA4oYUFuvP0D+FL5kIYmbhPwAAAD9YAQAAAAAAAAHsCQAAlAMAAPzFbAiortA/QNPn5A5x4T8AAAA/dwEAAAAAAAAB7QkAAJQDAABIZUSihZTQP0sGD/tOgOE/AAAAP3cBAAAAAAAAAe4JAACUAwAAoiTxc8N80D9wvtN5FZHhPwAAAD+HAQAAAAAAAAHvCQAAlAMAAFCEx1zicNA/AYsOm/Wn4T8AAAA/hwEAAAAAAAAB8AkAAJQDAAAOBHN9YWfQP3jSq1NPveE/AAAAP5YBAAAAAAAAAfEJAACUAwAArEN0LiBZ0D+pvZfoVd3hPwAAAD+WAQAAAAAAAAHyCQAAlAMAAGrDH0+fT9A/rtFvwo8J4j8AAAA/tQEAAAAAAAAB8wkAAJQDAABqwx9Pn0/QP67Rb8KPCeI/AAAAP7UBAAAAAAAAAfQJAACUAwAAasMfT59P0D+u0W/CjwniPwAAAD+1AQAAAAAAAAH1CQAAlAMAAGrDH0+fT9A/rtFvwo8J4j8AAAA/tQEAAAAAAAAB9gkAAJQDAAATHRzb8JbKP1y3IdlbfcU/AAAAPwAAAAAAAAAAAfcJAACUAwAAEx0c2/CWyj9ctyHZW33FPwAAAD8PAAAAAAAAAAH4CQAAlAMAAMVfEwS6+so/DvMLnikoxj8AAAA/DwAAAAAAAAAB+QkAAJQDAAA5IrZNAlXLP2qAzuxd68Y/AAAAPy8AAAAAAAAAAfoJAACUAwAAh6SuJ4qqyz/ac99nEs3HPwAAAD8+AAAAAAAAAAH7CQAAlAMAADHmU9NP6Ms/DCqO+3mcyD8AAAA/PgAAAAAAAAAB/AkAAJQDAADdJ/l+FSbMP6j0sjH7cck/AAAAPz4AAAAAAAAAAf0JAACUAwAAaSn0uhpfzD/ERBOZ4iLKPwAAAD9OAAAAAAAAAAH+CQAAlAMAANvrlgRjucw/RqnpouPZyj8AAAA/TgAAAAAAAAAB/wkAAJQDAAAHLuVuKgrNP2L5SQrLiss/AAAAP20AAAAAAAAAAQAKAACUAwAAN3Az2fFazT9o41tFMh3MPwAAAD9tAAAAAAAAAAEBCgAAlAMAAOWx2IS3mM0/KpALmUydzD8AAAA/bQAAAAAAAAABAgoAAJQDAABts9PAvNHNP8RlpzGaKc0/AAAAP30AAAAAAAAAAQMKAACUAwAAVXR7zv/yzT+agxwUAX/NPwAAAD99AAAAAAAAAAEECgAAlAMAABv1eGyCD84/MmQvDxvCzT8AAAA/nAAAAAAAAAABBQoAAJQDAAB9tXe7wx3OP/YbVsUB+c0/AAAAP5wAAAAAAAAAAQYKAACUAwAAnfUhK4Qizj82WbisTgvOPwAAAD+cAAAAAAAAAAEHCgAAlAMAACH2yumFNc4/Nlm4rE4Lzj8AAAA/nAAAAAAAAAABCAoAAJQDAACj9nOoh0jOPyDzaYDO7M0/AAAAP7sAAAAAAAAAAQkKAACUAwAAo/ZzqIdIzj8g82mAzuzNPwAAAD+7AAAAAAAAAAEKCgAAlAMAAKP2c6iHSM4/IPNpgM7szT8AAAA/uwAAAAAAAAABCwoAAJQDAACj9nOoh0jOPyDzaYDO7M0/AAAAP9oAAAAAAAAAAQwKAACUAwAAnX6vsyJvzz8I6GXKCo/CPwAAAD8AAAAAAAAAAAENCgAAlAMAAJ1+r7Mib88/COhlygqPwj8AAAA/EAAAAAAAAAABDgoAAJQDAACdfq+zIm/PPwjoZcoKj8I/AAAAPxAAAAAAAAAAAQ8KAACUAwAAnX6vsyJvzz8I6GXKCo/CPwAAAD8vAAAAAAAAAAEQCgAAlAMAAJ1+r7Mib88/COhlygqPwj8AAAA/LwAAAAAAAAABEQoAAJQDAACdfq+zIm/PPwjoZcoKj8I/AAAAPy8AAAAAAAAAARIKAACUAwAAnX6vsyJvzz8I6GXKCo/CPwAAAD8vAAAAAAAAAAETCgAAlAMAAJ1+r7Mib88/COhlygqPwj8AAAA/LwAAAAAAAAABFAoAAJQDAABtPGFJWx7PP7gjUI/YOcM/AAAAP04AAAAAAAAAARUKAACUAwAAp7tjq9gBzz+OQcVxP4/DPwAAAD9tAAAAAAAAAAEWCgAAlAMAAIF6Z74U184/qJycO/P2wz8AAAA/bQAAAAAAAAABFwoAAJQDAABXOWvRUKzOPwA11uzzcMQ/AAAAP20AAAAAAAAAARgKAACUAwAAq/fFJYtuzj/wuJn72uTEPwAAAD99AAAAAAAAAAEZCgAAlAMAADs1I9xCFM4/cijnZ6hSxT8AAAA/fQAAAAAAAAABGgoAAJQDAADDcS4V95PNP4yDvjFcusU/AAAAP5wAAAAAAAAAARsKAACUAwAAp23mH+n7zD94B4JAQy7GPwAAAD+cAAAAAAAAAAEcCgAAlAMAAO0pnXkccsw/1J+78UOoxj8AAAA/rAAAAAAAAAABHQoAAJQDAACVplIikfbLP5RMa0VeKMc/AAAAP6wAAAAAAAAAAR4KAACUAwAAwSOxiQeOyz+aNn2AxbrHPwAAAD+7AAAAAAAAAAEfCgAAlAMAAE1gvMK7Dcs/oCCPuyxNyD8AAAA/uwAAAAAAAAABIAoAAJQDAACxXB2Mr4jKP3gzjTvH68g/AAAAP8sAAAAAAAAAASEKAACUAwAA19gpdiL6yT8ob3cAlZbJPwAAAD/LAAAAAAAAAAEiCgAAlAMAAB2V4M9VcMk/BIJ1gC81yj8AAAA/6gAAAAAAAAABIwoAAJQDAAAp0pTHCwPJP3CA/V2wzco/AAAAP+oAAAAAAAAAASQKAACUAwAAGdDwzAS3yD82La2xyk3LPwAAAD/6AAAAAAAAAAElCgAAlAMAALEOoADAgsg/4nMO2WSvyz8AAAA/+gAAAAAAAAABJgoAAJQDAACxDqAAwILIP+JzDtlkr8s/AAAAPwoBAAAAAAAAAScKAACUAwAAsQ6gAMCCyD/icw7ZZK/LPwAAAD8KAQAAAAAAAAEoCgAAlAMAALEOoADAgsg/4nMO2WSvyz8AAAA/CgEAAAAAAAABKQoAAJQDAAC4wQceFkixPxPBmKI839Q/AAAAPwAAAAAAAAAAASoKAACUAwAAuMEHHhZIsT8TwZiiPN/UPwAAAD8PAAAAAAAAAAErCgAAlAMAAHTKQMczi7I/694NhaM01T8AAAA/DwAAAAAAAAABLAoAAJQDAABkUSpVy4uzP29OW/FwotU/AAAAPy8AAAAAAAAAAS0KAACUAwAAUtgT42KMtD8nyOMuSxPWPwAAAD8+AAAAAAAAAAEuCgAAlAMAAHbdrVV0SrU/qzcxmxiB1j8AAAA/PgAAAAAAAAABLwoAAJQDAACa4kfIhQi2P42IzZO/5dY/AAAAPz4AAAAAAAAAATAKAACUAwAAemeNWxa9tj+csH1HMz7XPwAAAD9OAAAAAAAAAAExCgAAlAMAAGbtJGyql7c/0q9BtnOK1z8AAAA/TgAAAAAAAAABMgoAAJQDAABOc7x8PnK4P9/X8Wnn4tc/AAAAP20AAAAAAAAAATMKAACUAwAAenmobFNWuT9N4fCpNDLYPwAAAD9tAAAAAAAAAAE0CgAAlAMAAGL/P33nMLo/TtZ5R2h72D8AAAA/bQAAAAAAAAABNQoAAJQDAAAGBYOu+gG7P7GsUXF1u9g/AAAAP30AAAAAAAAAATYKAACUAwAAZokfg4mjuz9mMVERHOPYPwAAAD99AAAAAAAAAAE3CgAAlAMAAD4NE5kWMrw/v9QBJekT2T8AAAA/nAAAAAAAAAABOAoAAJQDAABeEVuOJMq8P3VZAcWPO9k/AAAAP5wAAAAAAAAAATkKAACUAwAA8hOoRy0pvT+Kv0/xD1rZPwAAAD+sAAAAAAAAAAE6CgAAlAMAALqV92Kza70/YOg7NkNm2T8AAAA/rAAAAAAAAAABOwoAAJQDAAD+FUxCNHW9PwIH7alpb9k/AAAAP7sAAAAAAAAAATwKAACUAwAAPpagIbV+vT9sG2NMg3XZPwAAAD+7AAAAAAAAAAE9CgAAlAMAADKU/CauMr0/y/yx2Fxs2T8AAAA/uwAAAAAAAAABPgoAAJQDAAAiklgsp+a8P/XTxZMpYNk/AAAAP9oAAAAAAAAAAT8KAACUAwAAIpJYLKfmvD/108WTKWDZPwAAAD/aAAAAAAAAAAFACgAAlAMAACKSWCyn5rw/9dPFkylg2T8AAAA/2gAAAAAAAAABQQoAAJQDAAAiklgsp+a8P/XTxZMpYNk/AAAAP+oAAAAAAAAAAUIKAACUAwAANMFeXxQ1sT+AjCjbz0rZPwAAAD8AAAAAAAAAAAFDCgAAlAMAADTBXl8UNbE/gIwo289K2T8AAAA/EAAAAAAAAAABRAoAAJQDAAA0wV5fFDWxP4CMKNvPStk/AAAAPxAAAAAAAAAAAUUKAACUAwAA2sahkCcGsj8KRYsidjXZPwAAAD8vAAAAAAAAAAFGCgAAlAMAAILM5ME617I/9N489vUW2T8AAAA/LwAAAAAAAAABRwoAAJQDAABkUSpVy4uzP6hus/ho9dg/AAAAPz8AAAAAAAAAAUgKAACUAwAACldtht5ctD8bwccTj8HYPwAAAD8/AAAAAAAAAAFJCgAAlAMAAPLcBJdyN7U/5MEDpU512D8AAAA/TwAAAAAAAAABSgoAAJQDAADaYpynBhK2P6GPGCDOGdg/AAAAP08AAAAAAAAAAUsKAACUAwAAVuuAcaNLtz99ARpA2qLXPwAAAD9uAAAAAAAAAAFMCgAAlAMAANp0t7hDq7g/jn1WMfMu1z8AAAA/bgAAAAAAAAABTQoAAJQDAAAef+udZie6P2vvV1H/t9Y/AAAAP24AAAAAAAAAAU4KAACUAwAAXojNBYZ9uz+nQqj95DfWPwAAAD99AAAAAAAAAAFPCgAAlAMAAN4RBE0m3bw/hLSpHfHA1T8AAAA/fQAAAAAAAAABUAoAAJQDAADempHVxCm+PysccGzwRtU/AAAAP50AAAAAAAAAAVEKAACUAwAAnqPKfuJsvz8IjnGM/M/UPwAAAD+dAAAAAAAAAAFSCgAAlAMAAAuWV6Q/U8A/5P9yrAhZ1D8AAAA/rAAAAAAAAAABUwoAAJQDAADF2aBKDN3APyBTw1ju2NM/AAAAP6wAAAAAAAAAAVQKAACUAwAAxdmgSgzdwD8gU8NY7tjTPwAAAD+8AAAAAAAAAAFVCgAAlAMAAMXZoEoM3cA/IFPDWO7Y0z8AAAA/vAAAAAAAAAABVgoAAJQDAADF2aBKDN3APyBTw1ju2NM/AAAAP7wAAAAAAAAAAVcKAACUAwAAEueTvQvX0D9eixbe17/CPwAAAD8AAAAAAAAAAAFYCgAAlAMAABLnk70L19A/XosW3te/wj8AAAA/EAAAAAAAAAABWQoAAJQDAAAS55O9C9fQP16LFt7Xv8I/AAAAPxAAAAAAAAAAAVoKAACUAwAAEueTvQvX0D9eixbe17/CPwAAAD8vAAAAAAAAAAFbCgAAlAMAABLnk70L19A/XosW3te/wj8AAAA/LwAAAAAAAAABXAoAAJQDAABwpkCPSb/QP04EY4ryfMM/AAAAPy8AAAAAAAAAAV0KAACUAwAALibsr8i10D9Q+esnJsbDPwAAAD9PAAAAAAAAAAFeCgAAlAMAAPzFbAiortA/1Gg5lPMzxD8AAAA/TwAAAAAAAAABXwoAAJQDAADKZe1gh6fQP0ByONRAg8Q/AAAAP08AAAAAAAAAAWAKAACUAwAA2oXCmOep0D+uezcUjtLEPwAAAD9uAAAAAAAAAAFhCgAAlAMAANqFwpjnqdA/cDNeynQJxT8AAAA/bgAAAAAAAAABYgoAAJQDAAAM5kFACLHQP8bWDt5BOsU/AAAAP24AAAAAAAAAAWMKAACUAwAAPkbB5yi40D/cPF0KwljFPwAAAD99AAAAAAAAAAFkCgAAlAMAALImlW7KyNA/smVJT/VkxT8AAAA/fQAAAAAAAAABZQoAAJQDAAA0Jz4tzNvQP0hR06zbXsU/AAAAP50AAAAAAAAAAWYKAACUAwAA+qc7y0740D9yKOdnqFLFPwAAAD+dAAAAAAAAAAFnCgAAlAMAANBIDqExF9E/cijnZ6hSxT8AAAA/nQAAAAAAAAABaAoAAJQDAADGKYvm1DrRPzLrhIBbQMU/AAAAP7wAAAAAAAAAAWkKAACUAwAAzirdY9hg0T8GFHHFjkzFPwAAAD+8AAAAAAAAAAFqCgAAlAMAALTrhHEbgtE/HHq/8Q5rxT8AAAA/vAAAAAAAAAABawoAAJQDAACqzAG3vqXRP/KiqzZCd8U/AAAAP8wAAAAAAAAAAWwKAACUAwAA4i3T2+LS0T8y4A0ej4nFPwAAAD/MAAAAAAAAAAFtCgAAlAMAALjOpbHF8dE/4DHmp/WhxT8AAAA/6wAAAAAAAAABbgoAAJQDAABeD/nfhwnSP2CsqnaPxsU/AAAAP+sAAAAAAAAAAW8KAACUAwAA0O/MZika0j8M/oIA9t7FPwAAAD/6AAAAAAAAAAFwCgAAlAMAADKwy7VqKNI/YqEzFMMPxj8AAAA/+gAAAAAAAAABcQoAAJQDAABC0KDtyirSPyRZWsqpRsY/AAAAPwoBAAAAAAAAAXIKAACUAwAAIpD2fQom0j9oi0VPKqLGPwAAAD8KAQAAAAAAAAFzCgAAlAMAAI5veIeoENI/gOYcGd4Jxz8AAAA/KQEAAAAAAAABdAoAAJQDAADK7nrpJfTRP9p+Vsreg8c/AAAAPykBAAAAAAAAAXUKAACUAwAA4i3T2+LS0T/w2S2UkuvHPwAAAD8pAQAAAAAAAAF2CgAAlAMAAMoMrCZ/qtE/NAwZGRNHyD8AAAA/SQEAAAAAAAABdwoAAJQDAABAC7HqeXHRP+JSekCtqMg/AAAAP0kBAAAAAAAAAXgKAACUAwAAximL5tQ60T+OmdtnRwrJPwAAAD9JAQAAAAAAAAF5CgAAlAMAAExIZeIvBNE/EhSgNuEuyT8AAAA/ZwEAAAAAAAABegoAAJQDAAACx76Fq9TQP7xleMBHR8k/AAAAP2cBAAAAAAAAAXsKAACUAwAADOZBQAix0D+8ZXjAR0fJPwAAAD9nAQAAAAAAAAF8CgAAlAMAACYlmjLFj9A/fCgW2fo0yT8AAAA/dgEAAAAAAAABfQoAAJQDAAByxHHMonXQP87WPU+UHMk/AAAAP3YBAAAAAAAAAX4KAACUAwAAzIMenuBd0D/4rVEKYRDJPwAAAD+WAQAAAAAAAAF/CgAAlAMAAHzj9Ib/UdA/OPYqVHrZyD8AAAA/lgEAAAAAAAABgAoAAJQDAAAwRB3tIWzQP0Z93qdfHMg/AAAAP5YBAAAAAAAAAYEKAACUAwAAMEQd7SFs0D9Gfd6nXxzIPwAAAD+1AQAAAAAAAAGCCgAAlAMAADBEHe0hbNA/Rn3ep18cyD8AAAA/tQEAAAAAAAABgwoAAJQDAAAwRB3tIWzQP0Z93qdfHMg/AAAAP7UBAAAAAAAAAYQKAACUAwAAJAdp9WvZ0D+GbaH7cGrCPwAAAD8AAAAAAAAAAAGFCgAAlAMAACQHafVr2dA/hm2h+3Bqwj8AAAA/IAAAAAAAAAABhgoAAJQDAAAkB2n1a9nQP4ZtoftwasI/AAAAPyAAAAAAAAAAAYcKAACUAwAAJAdp9WvZ0D+GbaH7cGrCPwAAAD8gAAAAAAAAAAGICgAAlAMAACQHafVr2dA/hm2h+3Bqwj8AAAA/PwAAAAAAAAABiQoAAJQDAAAkB2n1a9nQP4ZtoftwasI/AAAAPz8AAAAAAAAAAYoKAACUAwAAnuiO+RAQ0T/eBdusceTCPwAAAD8/AAAAAAAAAAGLCgAAlAMAACjqiTUWSdE/MrQCIwvMwj8AAAA/XgAAAAAAAAABjAoAAJQDAAAWrIPAXJDRP0glyLFXocI/AAAAP14AAAAAAAAAAY0KAACUAwAAJK4nu2Pc0T/wgReeinDCPwAAAD9uAAAAAAAAAAGOCgAAlAMAAELQoO3KKtI/mt5mir0/wj8AAAA/bgAAAAAAAAABjwoAAJQDAADO0Zsp0GPSP4R4GF49IcI/AAAAP30AAAAAAAAAAZAKAACUAwAA5vLC3jOM0j/YJkDU1gjCPwAAAD99AAAAAAAAAAGRCgAAlAMAAObywt4zjNI/2CZA1NYIwj8AAAA/jQAAAAAAAAABkgoAAJQDAADm8sLeM4zSP9gmQNTWCMI/AAAAP40AAAAAAAAAAZMKAACUAwAA5vLC3jOM0j/YJkDU1gjCPwAAAD+NAAAAAAAAAAGUCgAAlAMAAGAk7nPp06Q/fEoAqmA90z8AAAA/AAAAAAAAAAABlQoAAJQDAABgJO5z6dOkP16bnKIHotM/AAAAPx8AAAAAAAAAAZYKAACUAwAAYCTuc+nTpD9em5yiB6LTPwAAAD8fAAAAAAAAAAGXCgAAlAMAAGAk7nPp06Q/Xpucogei0z8AAAA/PwAAAAAAAAABmAoAAJQDAAAcLScdBxemP3UB686HwNM/AAAAPz8AAAAAAAAAAZkKAACUAwAAuDDGUxOcpj+1Pk221NLTPwAAAD8/AAAAAAAAAAGaCgAAlAMAAMgzvMsdDqc/LIbqbi7o0z8AAAA/XgAAAAAAAAABmwoAAJQDAABUNbcHI0enPwzi/cmhA9Q/AAAAP14AAAAAAAAAAZwKAACUAwAA0DQOSSE0pz/uPRElFR/UPwAAAD9eAAAAAAAAAAGdCgAAlAMAANA0DkkhNKc/zpkkgIg61D8AAAA/bgAAAAAAAAABngoAAJQDAAA0MW8SFa+mP+T/cqwIWdQ/AAAAP24AAAAAAAAAAZ8KAACUAwAAHC0nHQcXpj9kejd7on3UPwAAAD+NAAAAAAAAAAGgCgAAlAMAAHwoNmn3a6U/UQly7FWo1D8AAAA/nAAAAAAAAAABoQoAAJQDAABgJO5z6dOkPz2YrF0J09Q/AAAAP5wAAAAAAAAAAaIKAACUAwAAuB6rQtYCpD/zHKz9r/rUPwAAAD+cAAAAAAAAAAGjCgAAlAMAAAQXxBa85aI/1Xi/WCMW1T8AAAA/rAAAAAAAAAABpAoAAJQDAABgEYHlqBSiP6qhq51WItU/AAAAP6wAAAAAAAAAAaUKAACUAwAAOAzncpdWoT+11NKzljHVPwAAAD/LAAAAAAAAAAGmCgAAlAMAABwIn32JvqA/IOlIVrA31T8AAAA/ywAAAAAAAAABpwoAAJQDAACIBVLEgF+gP1Xzgye9OtU/AAAAP8sAAAAAAAAAAagKAACUAwAAhAQAR305oD9V84MnvTrVPwAAAD/rAAAAAAAAAAGpCgAAlAMAAIQEAEd9OaA/IOlIVrA31T8AAAA/6wAAAAAAAAABqgoAAJQDAACEBABHfTmgP0vAXBF9K9U/AAAAP+sAAAAAAAAAAasKAACUAwAAOAzncpdWoT91l3DMSR/VPwAAAD8KAQAAAAAAAAGsCgAAlAMAAOQSfCGuTaI/1Xi/WCMW1T8AAAA/CgEAAAAAAAABrQoAAJQDAACgGmNNyGqjP6BuhIcWE9U/AAAAPwoBAAAAAAAAAa4KAACUAwAAUCJKeeKHpD/KRZhC4wbVPwAAAD8ZAQAAAAAAAAGvCgAAlAMAAHwoNmn3a6U/8xys/a/61D8AAAA/GQEAAAAAAAABsAoAAJQDAAAkLnmaCj2mP1P++omJ8dQ/AAAAPzkBAAAAAAAAAbEKAACUAwAA2DVgxiRapz/o6YTnb+vUPwAAAD85AQAAAAAAAAGyCgAAlAMAAIw9R/I+d6g/HvS/uHzu1D8AAAA/OQEAAAAAAAABswoAAJQDAAA0Q4ojUkipP4gINluW9NQ/AAAAP1gBAAAAAAAAAbQKAACUAwAAYEl2E2csqj++EnEso/fUPwAAAD9YAQAAAAAAAAG1CgAAlAMAAHxOEIZ46qo/ykWYQuMG1T8AAAA/WAEAAAAAAAABtgoAAJQDAACcUlh7hoKrP2pkSbYJENU/AAAAP2gBAAAAAAAAAbcKAACUAwAAuFagcJQarD+qoaudViLVPwAAAD9oAQAAAAAAAAG4CgAAlAMAAFBaP6egn6w/VfODJ7061T8AAAA/hwEAAAAAAAABuQoAAJQDAABwXoecrjetP6FjDSVKXNU/AAAAP4cBAAAAAAAAAboKAACUAwAA+F+C2LNwrT8i3tHz44DVPwAAAD+WAQAAAAAAAAG7CgAAlAMAAHxgK5e1g60/2WLRk4qo1T8AAAA/lgEAAAAAAAABvAoAAJQDAAD4X4LYs3CtP/r7RtZK1tU/AAAAP6YBAAAAAAAAAb0KAACUAwAA7F3e3awkrT8clbwYCwTWPwAAAD+mAQAAAAAAAAG+CgAAlAMAANRa6GWisqw/PS4yW8sx1j8AAAA/xQEAAAAAAAABvwoAAJQDAADAV/Ltl0CsP2r6zrPLbtY/AAAAP8UBAAAAAAAAAcAKAACUAwAAKFRTt4u7qz+WxmsMzKvWPwAAAD/FAQAAAAAAAAHBCgAAlAMAAAhPuUR6/ao/w5IIZczo1j8AAAA/5AEAAAAAAAABwgoAAJQDAADgSR/SaD+qP64hQ9Z/E9c/AAAAP+QBAAAAAAAAAcMKAACUAwAAuEMz4lNbqT9mpkJ2JjvXPwAAAD/kAQAAAAAAAAHECgAAlAMAAIw9R/I+d6g/fAyRoqZZ1z8AAAA/AwIAAAAAAAABxQoAAJQDAABkN1sCKpOnP5Jy384meNc/AAAAPwMCAAAAAAAAAcYKAACUAwAANDFvEhWvpj9nm8sTWoTXPwAAAD8DAgAAAAAAAAHHCgAAlAMAAAwrgyIAy6U/B7p8h4CN1z8AAAA/EgIAAAAAAAAByAoAAJQDAABYI5z25a2kP2ebyxNahNc/AAAAPxICAAAAAAAAAckKAACUAwAAmBkR0MREoz/nIAdFwF/XPwAAAD8yAgAAAAAAAAHKCgAAlAMAAMwONCygtaE/xIeRAgAy1z8AAAA/MgIAAAAAAAABywoAAJQDAACQBqRBhIWgP6PuG8A/BNc/AAAAPzICAAAAAAAAAcwKAACUAwAAyP8dJtscnz+4X+FOjNnWPwAAAD9RAgAAAAAAAAHNCgAAlAMAAGDy88itLp0/a+9XUf+31j8AAAA/UQIAAAAAAAABzgoAAJQDAAAw6mPekf6bP4uTRPaLnNY/AAAAP1ECAAAAAAAAAc8KAACUAwAA+OCBdnKomj9LVuIOP4rWPwAAAD9wAgAAAAAAAAHQCgAAlAMAANDb5wNh6pk/QCO7+P561j8AAAA/cAIAAAAAAAAB0QoAAJQDAADQ2+cDYeqZP0Aju/j+etY/AAAAP3ACAAAAAAAAAdIKAACUAwAA0NvnA2HqmT9AI7v4/nrWPwAAAD9wAgAAAAAAAAHTCgAAlAMAANDb5wNh6pk/QCO7+P561j8AAAA/cAIAAAAAAAAB1AoAAJQDAADoNwTBK6anPyec2DPHVdM/AAAAPwAAAAAAAAAAAdUKAACUAwAA6DcEwSumpz8nnNgzx1XTPwAAAD8QAAAAAAAAAAHWCgAAlAMAAOg3BMErpqc/J5zYM8dV0z8AAAA/EAAAAAAAAAAB1woAAJQDAADoNwTBK6anPyec2DPHVdM/AAAAPy8AAAAAAAAAAdgKAACUAwAA6DcEwSumpz8nnNgzx1XTPwAAAD8vAAAAAAAAAAHZCgAAlAMAAOg3BMErpqc/J5zYM8dV0z8AAAA/LwAAAAAAAAAB2goAAJQDAADoNwTBK6anPyec2DPHVdM/AAAAPy8AAAAAAAAAAdsKAACUAwAA6DcEwSumpz8nnNgzx1XTPwAAAD8vAAAAAAAAAAHcCgAAlAMAABQs1Z8D8aU/PQInYEd00z8AAAA/XgAAAAAAAAAB3QoAAJQDAADoJemv7gylPwj46446cdM/AAAAP14AAAAAAAAAAd4KAACUAwAAPB9UAdgVpD89AidgR3TTPwAAAD9eAAAAAAAAAAHfCgAAlAMAAIQXbdW9+KI/CPjrjjpx0z8AAAA/fQAAAAAAAAAB4AoAAJQDAADUENgmpwGiP3IMYjFUd9M/AAAAP30AAAAAAAAAAeEKAACUAwAAHAiffYm+oD9TaHWMx5LTPwAAAD99AAAAAAAAAAHiCgAAlAMAANAAcKPeQp8/Cu10LG660z8AAAA/nAAAAAAAAAAB4woAAJQDAABI7VlWnHCcP6HNhyeI/dM/AAAAP5wAAAAAAAAAAeQKAACUAwAAuNjxi1Z4mT+EHiQgL2LUPwAAAD+cAAAAAAAAAAHlCgAAlAMAADjF2z4UppY/MmWFR8nD1D8AAAA/rAAAAAAAAAAB5goAAJQDAAA4xds+FKaWPzJlhUfJw9Q/AAAAP6wAAAAAAAAAAecKAACUAwAAOMXbPhSmlj8yZYVHycPUPwAAAD+sAAAAAAAAAAHoCgAAlAMAADjF2z4UppY/MmWFR8nD1D8AAAA/ywAAAAAAAAAB6QoAAJQDAACuR7DBU8zeP3XV39MDA9E/AAAAPwAAAAAAAAAAAeoKAACUAwAAbsdb4tLC3j8MtvLOHUbRPwAAAD8fAAAAAAAAAAHrCgAAlAMAAG7HW+LSwt4/DLbyzh1G0T8AAAA/HwAAAAAAAAAB7AoAAJQDAABux1vi0sLePwy28s4dRtE/AAAAPy8AAAAAAAAAAe0KAACUAwAAPGfcOrK73j+vySzgd5jRPwAAAD8vAAAAAAAAAAHuCgAAlAMAANqm3etwrd4/0GKiIjjG0T8AAAA/TgAAAAAAAAAB7woAAJQDAABEhl/1DpjeP7zx3JPr8NE/AAAAP04AAAAAAAAAAfAKAACUAwAAwIW2Ng2F3j9In8h4xSTSPwAAAD9OAAAAAAAAAAHxCgAAlAMAAF7Ft+fLdt4/yRmNR19J0j8AAAA/bQAAAAAAAAAB8goAAJQDAAD6BLmYimjeP7aox7gSdNI/AAAAP20AAAAAAAAAAfMKAACUAwAAuoRkuQlf3j+hNwIqxp7SPwAAAD9tAAAAAAAAAAH0CgAAlAMAAJhEuklJWt4/gZMVhTm60j8AAAA/jQAAAAAAAAAB9QoAAJQDAAC6hGS5CV/eP/nasj2Tz9I/AAAAP40AAAAAAAAAAfYKAACUAwAAPoUNeAty3j+Z+WOxudjSPwAAAD+NAAAAAAAAAAH3CgAAlAMAAPLlNd4tjN4/Aw7aU9Pe0j8AAAA/nAAAAAAAAAAB+AoAAJQDAADIhgi0EKveP84Dn4LG29I/AAAAP5wAAAAAAAAAAfkKAACUAwAAEAivEJXa3j8DDtpT097SPwAAAD+7AAAAAAAAAAH6CgAAlAMAAAjpK1Y4/t4/ORgVJeDh0j8AAAA/uwAAAAAAAAAB+woAAJQDAAC+SVS8WhjfP6Qsi8f559I/AAAAP7sAAAAAAAAAAfwKAACUAwAAYIqn6hww3z9ESzw7IPHSPwAAAD/bAAAAAAAAAAH9CgAAlAMAACYLpYifTN8/GXQogFP90j8AAAA/2wAAAAAAAAAB/goAAJQDAAC4KyN/AWLfP8XFAAq6FdM/AAAAP9sAAAAAAAAAAf8KAACUAwAAHOwhzkJw3z/nXnZMekPTPwAAAD/6AAAAAAAAAAEACwAAlAMAAGyMS+UjfN8/EysTpXqA0z8AAAA/+gAAAAAAAAABAQsAAJQDAADQTEo0ZYrfP4A0EuXHz9M/AAAAP/oAAAAAAAAAAQILAACUAwAA9Iz0oyWP3z9ZUofHLiXUPwAAAD8ZAQAAAAAAAAEDCwAAlAMAAPSM9KMlj98/j1FLNm9x1D8AAAA/GQEAAAAAAAABBAsAAJQDAACQzPVU5IDfP5JG1NOiutQ/AAAAPxkBAAAAAAAAAQULAACUAwAAmOt4D0Fd3z++EnEso/fUPwAAAD8pAQAAAAAAAAEGCwAAlAMAAKQK/MmdOd8/4KvmbmMl1T8AAAA/KQEAAAAAAAABBwsAAJQDAACcCapMmhPfP8AH+snWQNU/AAAAP0gBAAAAAAAAAQgLAACUAwAAQmguuLXh3j8ARVyxI1PVPwAAAD9IAQAAAAAAAAEJCwAAlAMAAOjGsiPRr94/a1nSUz1Z1T8AAAA/SAEAAAAAAAABCgsAAJQDAACiRQzHTIDePwBFXLEjU9U/AAAAP2cBAAAAAAAAAQsLAACUAwAAeAQQ2ohV3j9V84MnvTrVPwAAAD9nAQAAAAAAAAEMCwAAlAMAAGDj6CQlLd4/CoP6KTAZ1T8AAAA/ZwEAAAAAAAABDQsAAJQDAAB6IkEX4gveP/McrP2v+tQ/AAAAP4cBAAAAAAAAAQ4LAACUAwAA6AHDIID23T9zoucuFtbUPwAAAD+HAQAAAAAAAAEPCwAAlAMAACKBxYL92d0/MmWFR8nD1D8AAAA/hwEAAAAAAAABEAsAAJQDAADeAHGjfNDdPygyXjGJtNQ/AAAAP6YBAAAAAAAAARELAACUAwAA3gBxo3zQ3T8oMl4xibTUPwAAAD+mAQAAAAAAAAESCwAAlAMAAN4AcaN80N0/KDJeMYm01D8AAAA/pgEAAAAAAAABEwsAAJQDAADeAHGjfNDdPygyXjGJtNQ/AAAAP7UBAAAAAAAAARQLAACUAwAAXKeGqnLA3j/QYqIiOMbRPwAAAD8AAAAAAAAAAAEVCwAAlAMAAFynhqpywN4/0GKiIjjG0T8AAAA/EAAAAAAAAAABFgsAAJQDAABcp4aqcsDeP9BioiI4xtE/AAAAPxAAAAAAAAAAARcLAACUAwAA+MhWHtj73j/blck4eNXRPwAAAD8vAAAAAAAAAAEYCwAAlAMAAN6J/isbHd8/25XJOHjV0T8AAAA/LwAAAAAAAAABGQsAAJQDAABYayQwwFPfPwVt3fNEydE/AAAAPy8AAAAAAAAAARoLAACUAwAAFM2eE+aT3z8Fbd3zRMnRPwAAAD8/AAAAAAAAAAEbCwAAlAMAAEIP7X2t5N8/kCVAO+uz0T8AAAA/TgAAAAAAAAABHAsAAJQDAADKyPKrGh3gP6SWBco3idE/AAAAP04AAAAAAAAAAR0LAACUAwAAysjyqxod4D+klgXKN4nRPwAAAD9eAAAAAAAAAAEeCwAAlAMAAMrI8qsaHeA/pJYFyjeJ0T8AAAA/XgAAAAAAAAABHwsAAJQDAADKyPKrGh3gP6SWBco3idE/AAAAP14AAAAAAAAAASALAACUAwAAfuj//v9h4j+r3xqlEAbRPwAAAD8AAAAAAAAAAAEhCwAAlAMAAJaYv1KQZeI/S/7LGDcP0T8AAAA/HwAAAAAAAAABIgsAAJQDAACWmL9SkGXiP0v+yxg3D9E/AAAAPx8AAAAAAAAAASMLAACUAwAAlpi/UpBl4j9L/ssYNw/RPwAAAD8fAAAAAAAAAAEkCwAAlAMAAJaYv1KQZeI/S/7LGDcP0T8AAAA/PgAAAAAAAAABJQsAAJQDAABjqacMQ4PiP+DpVXYdCdE/AAAAPz4AAAAAAAAAASYLAACUAwAA56lQy0SW4j8JwWkx6vzQPwAAAD9OAAAAAAAAAAEnCwAAlAMAAIzqo/kGruI/aaK4vcPz0D8AAAA/TgAAAAAAAAABKAsAAJQDAAAomwwMmcTiP5R5zHiQ59A/AAAAP10AAAAAAAAAASkLAACUAwAA7hsKqhvh4j++UOAzXdvQPwAAAD9tAAAAAAAAAAEqCwAAlAMAAKJ8MhA+++I/vlDgM13b0D8AAAA/bQAAAAAAAAABKwsAAJQDAABGvYU+ABPjPyllVtZ24dA/AAAAP30AAAAAAAAAASwLAACUAwAAwy1E4dEk4z/JgwdKnerQPwAAAD99AAAAAAAAAAEtCwAAlAMAAAOumMBSLuM/P8ukAvf/0D8AAAA/nAAAAAAAAAABLgsAAJQDAAAdXlgU4zHjP4s7LgCEIdE/AAAAP5wAAAAAAAAAAS8LAACUAwAACz6D3IIv4z8X6RnlXVXRPwAAAD+cAAAAAAAAAAEwCwAAlAMAANJNGRkyJ+M/z20ZhQR90T8AAAA/rAAAAAAAAAABMQsAAJQDAABgbUWSkBbjP5AlQDvrs9E/AAAAP6wAAAAAAAAAATILAACUAwAAuyzyY87+4j9S3Wbx0erRPwAAAD/LAAAAAAAAAAEzCwAAlAMAAPWr9MVL4uI/3YpS1qse0j8AAAA/ywAAAAAAAAABNAsAAJQDAABZ+4uzucviP/TwoAIsPdI/AAAAP8sAAAAAAAAAATULAACUAwAA5xq4LBi74j+fQnmMklXSPwAAAD/qAAAAAAAAAAE2CwAAlAMAAIzqo/kGruI/q3WgotJk0j8AAAA/6gAAAAAAAAABNwsAAJQDAABrqvmJRqniP4GejOcFcdI/AAAAP+oAAAAAAAAAATgLAACUAwAAYhoPbhao4j+BnoznBXHSPwAAAD/qAAAAAAAAAAE5CwAAlAMAAGIaD24WqOI/4H/bc99n0j8AAAA/CQEAAAAAAAABOgsAAJQDAAD2Oo1keL3iP6t1oKLSZNI/AAAAPwkBAAAAAAAAATsLAACUAwAAm3vgkjrV4j8LV+8urFvSPwAAAD8pAQAAAAAAAAE8CwAAlAMAAEhMHt0s7uI//yPIGGxM0j8AAAA/KQEAAAAAAAABPQsAAJQDAAD1HFwnHwfjP5QPUnZSRtI/AAAAPykBAAAAAAAAAT4LAACUAwAAiD3aHYEc4z/WTLRdn1jSPwAAAD9IAQAAAAAAAAE/CwAAlAMAAC1+LUxDNOM/4H/bc99n0j8AAAA/SAEAAAAAAAABQAsAAJQDAACwftYKRUfjP8Hb7s5Sg9I/AAAAP0gBAAAAAAAAAUELAACUAwAAGs+/dbZW4z+sailABq7SPwAAAD9XAQAAAAAAAAFCCwAAlAMAAGXf/nBnYeM/ORgVJeDh0j8AAAA/VwEAAAAAAAABQwsAAJQDAAB9j77E92TjP8XFAAq6FdM/AAAAP3cBAAAAAAAAAUQLAACUAwAAVb8pOQdf4z/ykZ1iulLTPwAAAD93AQAAAAAAAAFFCwAAlAMAAAqv6j1WVOM/U2h1jMeS0z8AAAA/dwEAAAAAAAABRgsAAJQDAACHrkF/VEHjP+AVYXGhxtM/AAAAP4YBAAAAAAAAAUcLAACUAwAA6/3YbMIq4z/X18L4lADUPwAAAD+GAQAAAAAAAAFICwAAlAMAAEa9hT4AE+M/Y4Wu3W401D8AAAA/pgEAAAAAAAABSQsAAJQDAABITB7dLO7iP+8ymsJIaNQ/AAAAP6YBAAAAAAAAAUoLAACUAwAAKJsMDJnE4j9vrV6R4ozUPwAAAD+1AQAAAAAAAAFLCwAAlAMAADC6j8b1oOI/5vT7STyi1D8AAAA/tQEAAAAAAAABTAsAAJQDAABsOZIoc4TiP3zghacinNQ/AAAAP8UBAAAAAAAAAU0LAACUAwAAx/g++rBs4j8FmejuyIbUPwAAAD/FAQAAAAAAAAFOCwAAlAMAAF2oVY8/XeI/JD3Vk1Vr1D8AAAA/5AEAAAAAAAABTwsAAJQDAAAbKAGwvlPiP0ThwTjiT9Q/AAAAP+QBAAAAAAAAAVALAACUAwAAK0jW5x5W4j8jSEz2ISLUPwAAAD/kAQAAAAAAAAFRCwAAlAMAACtI1uceVuI/I0hM9iEi1D8AAAA/AwIAAAAAAAABUgsAAJQDAAArSNbnHlbiPyNITPYhItQ/AAAAPwMCAAAAAAAAAVMLAACUAwAAK0jW5x5W4j8jSEz2ISLUPwAAAD8DAgAAAAAAAAFUCwAAlAMAAHjc6dLjROU/0GKiIjjG0T8AAAA/AAAAAAAAAAABVQsAAJQDAAB43OnS40TlP9BioiI4xtE/AAAAPw8AAAAAAAAAAVYLAACUAwAAeNzp0uNE5T/QYqIiOMbRPwAAAD8PAAAAAAAAAAFXCwAAlAMAABUc64OiNuU/cnbcM5IY0j8AAAA/LgAAAAAAAAABWAsAAJQDAAD020AU4jHlP/8jyBhsTNI/AAAAPy4AAAAAAAAAAVkLAACUAwAA05uWpCEt5T+L0bP9RYDSPwAAAD8+AAAAAAAAAAFaCwAAlAMAALJb7DRhKOU/7KeLJ1PA0j8AAAA/PgAAAAAAAAABWwsAAJQDAABnS605sB3lP09+Y1FgANM/AAAAP04AAAAAAAAAAVwLAACUAwAAPnsYrr8X5T+9h2KRrU/TPwAAAD9dAAAAAAAAAAFdCwAAlAMAAB87bj7/EuU/KJFh0fqe0z8AAAA/XQAAAAAAAAABXgsAAJQDAAAFi67qbg/lP8FxdMwU4tM/AAAAP20AAAAAAAAAAV8LAACUAwAA9WrZsg4N5T+3M9ZTCBzUPwAAAD9tAAAAAAAAAAFgCwAAlAMAAN26GV9+CeU/DteGZ9VM1D8AAAA/fQAAAAAAAAABYQsAAJQDAADUKi9DTgjlP/plwdiId9Q/AAAAP30AAAAAAAAAAWILAACUAwAA3boZX34J5T/bwdQz/JLUPwAAAD+cAAAAAAAAAAFjCwAAlAMAAORKBHuuCuU/UQly7FWo1D8AAAA/nAAAAAAAAAABZAsAAJQDAAANG5kGnxDlP7wd6I5vrtQ/AAAAP6sAAAAAAAAAAWULAACUAwAAPnsYrr8X5T8oMl4xibTUPwAAAD+rAAAAAAAAAAFmCwAAlAMAAImLV6lwIuU/hhOtvWKr1D8AAAA/uwAAAAAAAAABZwsAAJQDAADsS1b4sTDlP7HqwHgvn9Q/AAAAP7sAAAAAAAAAAWgLAACUAwAAeNzp0uNE5T/bwdQz/JLUPwAAAD/aAAAAAAAAAAFpCwAAlAMAAAv9Z8lFWuU/z46tHbyD1D8AAAA/2gAAAAAAAAABagsAAJQDAADJ7XpLmHXlP8Rbhgd8dNQ/AAAAP9oAAAAAAAAAAWsLAACUAwAAbC7OeVqN5T+EHiQgL2LUPwAAAD/6AAAAAAAAAAFsCwAAlAMAAPi+YVSMoeU/eev8Ce9S1D8AAAA/+gAAAAAAAAABbQsAAJQDAACM399K7rblP86ZJICIOtQ/AAAAP/oAAAAAAAAAAW4LAACUAwAAGHBzJSDL5T9MH2Cx7hXUPwAAAD8JAQAAAAAAAAFvCwAAlAMAABhwcyUgy+U/TB9gse4V1D8AAAA/CQEAAAAAAAABcAsAAJQDAAAYcHMlIMvlP0wfYLHuFdQ/AAAAPwkBAAAAAAAAAXELAACUAwAAGHBzJSDL5T9MH2Cx7hXUPwAAAD8oAQAAAAAAAAFyCwAAlAMAAHswcnRh2eU/QVazneyn0j8AAAA/AAAAAAAAAAABcwsAAJQDAAB7MHJ0YdnlP0FWs53sp9I/AAAAPx8AAAAAAAAAAXQLAACUAwAAezBydGHZ5T9BVrOd7KfSPwAAAD8fAAAAAAAAAAF1CwAAlAMAAHswcnRh2eU/QVazneyn0j8AAAA/HwAAAAAAAAABdgsAAJQDAAB7MHJ0YdnlP0FWs53sp9I/AAAAPz4AAAAAAAAAAXcLAACUAwAA75/emS/F5T/sp4snU8DSPwAAAD8+AAAAAAAAAAF4CwAAlAMAAJ3/tIJOueU/REs8OyDx0j8AAAA/PgAAAAAAAAABeQsAAJQDAABDz6BPPazlP3xKAKpgPdM/AAAAP04AAAAAAAAAAXoLAACUAwAAz+7MyJub5T/V4jlbYbfTPwAAAD9OAAAAAAAAAAF7CwAAlAMAAFR+DibKieU/ROHBOOJP1D8AAAA/bQAAAAAAAAABfAsAAJQDAADAXZAvaHTlP/9P0xPwCdU/AAAAP20AAAAAAAAAAX0LAACUAwAAJK0nHdZd5T/vyB/ACsfVPwAAAD99AAAAAAAAAAF+CwAAlAMAAJkclEKkSeU/NfCT4r5r1j8AAAA/fQAAAAAAAAABfwsAAJQDAAAerNWf0jflP87FL3sM+NY/AAAAP4wAAAAAAAAAAYALAACUAwAAygusiPEr5T8GxfPpTETXPwAAAD+MAAAAAAAAAAGBCwAAlAMAAMoLrIjxK+U/BsXz6UxE1z8AAAA/rAAAAAAAAAABggsAAJQDAADKC6yI8SvlPwbF8+lMRNc/AAAAP6wAAAAAAAAAAYMLAACUAwAAygusiPEr5T8GxfPpTETXPwAAAD+sAAAAAAAAAAGECwAAlAMAAFNVGTpY3Og/s0nEGKGJ0z8AAAA/AAAAAAAAAAABhQsAAJQDAABTVRk6WNzoP7NJxBihidM/AAAAPx8AAAAAAAAAAYYLAACUAwAA33RFs7bL6D/ZzEuWyEnUPwAAAD8fAAAAAAAAAAGHCwAAlAMAAGQEhxDlueg/oG6EhxYT1T8AAAA/LwAAAAAAAAABiAsAAJQDAADpk8htE6joP4S0qR3xwNU/AAAAPy8AAAAAAAAAAYkLAACUAwAAdrP05nGX6D9SlICHS1DWPwAAAD8/AAAAAAAAAAGKCwAAlAMAACyjtevAjOg/1gPO8xi+1j8AAAA/PwAAAAAAAAABiwsAAJQDAADzsksocIToP+MrfqeMFtc/AAAAP14AAAAAAAAAAYwLAACUAwAAyOK2nH9+6D/c7d8ugFDXPwAAAD9eAAAAAAAAAAGNCwAAlAMAANoCjNTfgOg/HCtCFs1i1z8AAAA/XgAAAAAAAAABjgsAAJQDAABeAzWT4ZPoPxH4GgCNU9c/AAAAP30AAAAAAAAAAY8LAACUAwAAXgM1k+GT6D8R+BoAjVPXPwAAAD99AAAAAAAAAAGQCwAAlAMAAF4DNZPhk+g/EfgaAI1T1z8AAAA/fQAAAAAAAAABkQsAAJQDAABeAzWT4ZPoPxH4GgCNU9c/AAAAP30AAAAAAAAAAZILAACUAwAAc1SoltsL6z9wF9mTIC7TPwAAAD8AAAAAAAAAAAGTCwAAlAMAAHNUqJbbC+s/cBfZkyAu0z8AAAA/HwAAAAAAAAABlAsAAJQDAABzVKiW2wvrP3AX2ZMgLtM/AAAAPx8AAAAAAAAAAZULAACUAwAAc1SoltsL6z9wF9mTIC7TPwAAAD8fAAAAAAAAAAGWCwAAlAMAAHNUqJbbC+s/cBfZkyAu0z8AAAA/PwAAAAAAAAABlwsAAJQDAABzVKiW2wvrP3AX2ZMgLtM/AAAAPz8AAAAAAAAAAZgLAACUAwAAc1SoltsL6z9wF9mTIC7TPwAAAD8/AAAAAAAAAAGZCwAAlAMAAHNUqJbbC+s/cBfZkyAu0z8AAAA/PwAAAAAAAAABmgsAAJQDAABzVKiW2wvrP3AX2ZMgLtM/AAAAPz8AAAAAAAAAAZsLAACUAwAADwURqW0i6z/wnBTFhgnTPwAAAD9YAAAAAAAAAAGcCwAAlAMAABeV+8SdI+s/8JwUxYYJ0z8AAAA/aAAAAAAAAAABnQsAAJQDAAA51aU0XijrP/CcFMWGCdM/AAAAP2gAAAAAAAAAAZ4LAACUAwAAUYVliO4r6z/FxQAKuhXTPwAAAD+HAAAAAAAAAAGfCwAAlAMAAHPFD/iuMOs/xcUACroV0z8AAAA/hwAAAAAAAAABoAsAAJQDAACTBbpnbzXrPzDadqzTG9M/AAAAP4cAAAAAAAAAAaELAACUAwAAq7V5u/846z/6zzvbxhjTPwAAAD+mAAAAAAAAAAGiCwAAlAMAANWFDkfwPus/ZeSxfeAe0z8AAAA/pgAAAAAAAAABowsAAJQDAADtNc6agELrPzDadqzTG9M/AAAAP6YAAAAAAAAAAaQLAACUAwAAB+aN7hBG6z9ZsYpnoA/TPwAAAD+mAAAAAAAAAAGlCwAAlAMAABUGYyZxSOs/kLvFOK0S0z8AAAA/xQAAAAAAAAABpgsAAJQDAAAVBmMmcUjrP5C7xTitEtM/AAAAP8UAAAAAAAAAAacLAACUAwAAJyY4XtFK6z9ZsYpnoA/TPwAAAD/FAAAAAAAAAAGoCwAAlAMAAB+WTUKhSes/kLvFOK0S0z8AAAA/xQAAAAAAAAABqQsAAJQDAAAVBmMmcUjrPzDadqzTG9M/AAAAP8UAAAAAAAAAAaoLAACUAwAAD3Z4CkFH6z8w2nas0xvTPwAAAD/FAAAAAAAAAAGrCwAAlAMAAA92eApBR+s/MNp2rNMb0z8AAAA/5QAAAAAAAAABrAsAAJQDAAAPdngKQUfrPzDadqzTG9M/AAAAP+UAAAAAAAAAAa0LAACUAwAAD3Z4CkFH6z8w2nas0xvTPwAAAD/lAAAAAAAAAAGuCwAAlAMAAA92eApBR+s/MNp2rNMb0z8AAAA/9AAAAAAAAAABrwsAAJQDAAAPdngKQUfrPzDadqzTG9M/AAAAP/QAAAAAAAAAAbALAACUAwAAD3Z4CkFH6z8w2nas0xvTPwAAAD/0AAAAAAAAAAGxCwAAlAMAAA92eApBR+s/MNp2rNMb0z8AAAA/9AAAAAAAAAABsgsAAJQDAAAPdngKQUfrPzDadqzTG9M/AAAAPxMBAAAAAAAAAbMLAACUAwAAD3Z4CkFH6z8w2nas0xvTPwAAAD8TAQAAAAAAAAG0CwAAlAMAAA92eApBR+s/MNp2rNMb0z8AAAA/IwEAAAAAAAABtQsAAJQDAAAPdngKQUfrPzDadqzTG9M/AAAAPyMBAAAAAAAAAbYLAACUAwAAD3Z4CkFH6z8w2nas0xvTPwAAAD8jAQAAAAAAAAG3CwAAlAMAAA92eApBR+s/MNp2rNMb0z8AAAA/IwEAAAAAAAABuAsAAJQDAAAPdngKQUfrPzDadqzTG9M/AAAAPzMBAAAAAAAAAbkLAACUAwAAD3Z4CkFH6z8w2nas0xvTPwAAAD8zAQAAAAAAAAG6CwAAlAMAAA92eApBR+s/MNp2rNMb0z8AAAA/MwEAAAAAAAABuwsAAJQDAAAPdngKQUfrPzDadqzTG9M/AAAAPzMBAAAAAAAAAbwLAACUAwAAD3Z4CkFH6z8w2nas0xvTPwAAAD9SAQAAAAAAAAG9CwAAlAMAALG2yzgDX+s/2TbGmAbr0j8AAAA/vwEAAAAAAAABvgsAAJQDAAAvJ4rb1HDrPy7l7Q6g0tI/AAAAP78BAAAAAAAAAb8LAACUAwAAsSczmtaD6z9MidqzLLfSPwAAAD/PAQAAAAAAAAHACwAAlAMAACuY8Tyoles/d2Dubvmq0j8AAAA/zwEAAAAAAAABwQsAAJQDAAC5KIUX2qnrP6xqKUAGrtI/AAAAP88BAAAAAAAAAcILAACUAwAAVdntKWzA6z9MidqzLLfSPwAAAD/uAQAAAAAAAAHDCwAAlAMAAPGJVjz+1us/mfljsbnY0j8AAAA/7gEAAAAAAAABxAsAAJQDAABjairDn+frP+Rp7a5G+tI/AAAAP+4BAAAAAAAAAcULAACUAwAAlcqpasDu6z+lIRRlLTHTPwAAAD8NAgAAAAAAAAHGCwAAlAMAAJXKqWrA7us/cgxiMVR30z8AAAA/DQIAAAAAAAABxwsAAJQDAABb2j+nb+brP6oLJqCUw9M/AAAAPw0CAAAAAAAAAcgLAACUAwAA19mW6G3T6z9MH2Cx7hXUPwAAAD8tAgAAAAAAAAHJCwAAlAMAABvpg2YbuOs/uShf8Ttl1D8AAAA/LQIAAAAAAAABygsAAJQDAAArmPE8qJXrP108mQKWt9Q/AAAAPy0CAAAAAAAAAcsLAACUAwAAJZefv6Rv6z/KRZhC4wbVPwAAAD9MAgAAAAAAAAHMCwAAlAMAADdGDZYxTes/wAf6ydZA1T8AAAA/TAIAAAAAAAABzQsAAJQDAABJ9XpsvirrP4K/IIC9d9U/AAAAP0wCAAAAAAAAAc4LAACUAwAAg3R9zjsO6z8EOuVOV5zVPwAAAD9qAgAAAAAAAAHPCwAAlAMAAN8zKqB59uo/2WLRk4qo1T8AAAA/agIAAAAAAAAB0AsAAJQDAAB9cytROOjqP9li0ZOKqNU/AAAAP4kCAAAAAAAAAdELAACUAwAASxOsqRfh6j+kWJbCfaXVPwAAAD+JAgAAAAAAAAHSCwAAlAMAAEsTrKkX4eo/LhH5CSSQ1T8AAAA/mAIAAAAAAAAB0wsAAJQDAABz40A1COfqP0215a6wdNU/AAAAP5gCAAAAAAAAAdQLAACUAwAApUPA3Cju6j9Bgr6YcGXVPwAAAD+oAgAAAAAAAAHVCwAAlAMAAEH0KO+6BOs/YCarPf1J1T8AAAA/qAIAAAAAAAAB1gsAAJQDAAAPBRGpbSLrP1Xzgye9OtU/AAAAP8cCAAAAAAAAAdcLAACUAwAAH5ZNQqFJ6z+L/b74yT3VPwAAAD/HAgAAAAAAAAHYCwAAlAMAAD9HXxM1c+s/1m1I9lZf1T8AAAA/xwIAAAAAAAAB2QsAAJQDAACPWPCL6aPrP0215a6wdNU/AAAAP9cCAAAAAAAAAdoLAACUAwAAAaordF7Z6z9kGzTbMJPVPwAAAD/XAgAAAAAAAAHbCwAAlAMAAHH7ZlzTDuw/RHdHNqSu1T8AAAA/9gIAAAAAAAAB3AsAAJQDAADlTKJESETsP+SV+KnKt9U/AAAAP/YCAAAAAAAAAd0LAACUAwAAHa5zaWxx7D9kGzTbMJPVPwAAAD/2AgAAAAAAAAHeCwAAlAMAAB2uc2lscew/ZBs02zCT1T8AAAA/FQMAAAAAAAAB3wsAAJQDAAAdrnNpbHHsP2QbNNswk9U/AAAAPxUDAAAAAAAAAeALAACUAwAAHa5zaWxx7D9kGzTbMJPVPwAAAD8VAwAAAAAAAAHhCwAAlAMAAOfQdjRcKO8/1LYuYN350D8AAAA/AAAAAAAAAAAB4gsAAJQDAADn0HY0XCjvP9S2LmDd+dA/AAAAPxAAAAAAAAAAAeMLAACUAwAA59B2NFwo7z/Uti5g3fnQPwAAAD8QAAAAAAAAAAHkCwAAlAMAAOfQdjRcKO8/1LYuYN350D8AAAA/LwAAAAAAAAAB5QsAAJQDAADn0HY0XCjvP9S2LmDd+dA/AAAAPy8AAAAAAAAAAeYLAACUAwAA59B2NFwo7z/Uti5g3fnQPwAAAD8vAAAAAAAAAAHnCwAAlAMAABMwpF55Ce8/No0Giuo50T8AAAA/TgAAAAAAAAAB6AsAAJQDAACFnxCER/XuP+wRBiqRYdE/AAAAP04AAAAAAAAAAekLAACUAwAA836SjeXf7j9EtbY9XpLRPwAAAD9OAAAAAAAAAAHqCwAAlAMAAHcO1OoTzu4/pYuOZ2vS0T8AAAA/XgAAAAAAAAAB6wsAAJQDAADzDSssErvuPz1soWKFFdI/AAAAP24AAAAAAAAAAewLAACUAwAAcQ2CbRCo7j/WTLRdn1jSPwAAAD9uAAAAAAAAAAHtCwAAlAMAAP0sruZul+4/rGopQAau0j8AAAA/jQAAAAAAAAAB7gsAAJQDAACJTNpfzYbuPzDadqzTG9M/AAAAP40AAAAAAAAAAe8LAACUAwAAJ4zbEIx47j9TaHWMx5LTPwAAAD+NAAAAAAAAAAHwCwAAlAMAANXrsfmqbO4/Aa/Ws2H00z8AAAA/nQAAAAAAAAAB8QsAAJQDAACjizJSimXuP+T/cqwIWdQ/AAAAP50AAAAAAAAAAfILAACUAwAAebudxplf7j8oMl4xibTUPwAAAD+8AAAAAAAAAAHzCwAAlAMAAGmbyI45Xe4/FbYhQHAo1T8AAAA/vAAAAAAAAAAB9AsAAJQDAACL23L++WHuP/kGvjgXjdU/AAAAP7wAAAAAAAAAAfULAACUAwAA1eux+aps7j9lEL14ZNzVPwAAAD/bAAAAAAAAAAH2CwAAlAMAACeM2xCMeO4/J8jjLksT1j8AAAA/2wAAAAAAAAAB9wsAAJQDAACJTNpfzYbuP6dCqP3kN9Y/AAAAP9sAAAAAAAAAAfgLAACUAwAAJf1Ccl+d7j9SlICHS1DWPwAAAD/rAAAAAAAAAAH5CwAAlAMAAAMuAGRyve4/Kr1szH5c1j8AAAA/6wAAAAAAAAAB+gsAAJQDAADbztI5VdzuPyq9bMx+XNY/AAAAPwoBAAAAAAAAAfsLAACUAwAAz69Pf/j/7j/ofwrlMUrWPwAAAD8KAQAAAAAAAAH8CwAAlAMAAI2gYgFLG+8/ByT3ib4u1j8AAAA/CgEAAAAAAAAB/QsAAJQDAAA5caBLPTTvPxyVvBgLBNY/AAAAPykBAAAAAAAAAf4LAACUAwAAteFe7g5G7z8k01qRF8rVPwAAAD8pAQAAAAAAAAH/CwAAlAMAAB8ySFmAVe8/xPyCZwqK1T8AAAA/KQEAAAAAAAABAAwAAJQDAABpQodUMWDvP8s6IeAWUNU/AAAAP0gBAAAAAAAAAQEMAACUAwAAiYIxxPFk7z9AjTX7PBzVPwAAAD9IAQAAAAAAAAECDAAAlAMAAImCMcTxZO8/s99JFmPo1D8AAAA/SAEAAAAAAAABAwwAAJQDAABRkscAoVzvP8hQD6WvvdQ/AAAAP2gBAAAAAAAAAQQMAACUAwAAF6JdPVBU7z984IWnIpzUPwAAAD9oAQAAAAAAAAEFDAAAlAMAAL1xSQo/R+8/z46tHbyD1D8AAAA/aAEAAAAAAAABBgwAAJQDAAA5caBLPTTvP49RSzZvcdQ/AAAAP4cBAAAAAAAAAQcMAACUAwAAp1AiVdse7z8kPdWTVWvUPwAAAD+HAQAAAAAAAAEIDAAAlAMAABnAjnqpCu8/xFuGB3x01D8AAAA/hwEAAAAAAAABCQwAAJQDAACFnxCER/XuP8+OrR28g9Q/AAAAP5cBAAAAAAAAAQoMAACUAwAA+Q59qRXh7j+mt5li74/UPwAAAD+XAQAAAAAAAAELDAAAlAMAAHcO1OoTzu4/KDJeMYm01D8AAAA/tgEAAAAAAAABDAwAAJQDAAADLgBkcr3uP0jL03NJ4tQ/AAAAP7YBAAAAAAAAAQ0MAACUAwAAl90W+QCu7j8VtiFAcCjVPwAAAD+2AQAAAAAAAAEODAAAlAMAAEc97eEfou4/gr8ggL131T8AAAA/xQEAAAAAAAABDwwAAJQDAADrDNmuDpXuP4/n0DMx0NU/AAAAP8UBAAAAAAAAARAMAACUAwAAZwww8AyC7j8y+wpFiyLWPwAAAD/lAQAAAAAAAAERDAAAlAMAAOMLhzELb+4/gGAd4EuN1j8AAAA/5QEAAAAAAAABEgwAAJQDAADjC4cxC2/uP4BgHeBLjdY/AAAAP/QBAAAAAAAAARMMAACUAwAA4wuHMQtv7j+AYB3gS43WPwAAAD/0AQAAAAAAAAEUDAAAlAMAAOMLhzELb+4/gGAd4EuN1j8AAAA/9AEAAAAAAAABFQwAAJQDAAB9cytROOjqP87FL3sM+NY/AAAAPwAAAAAAAAAAARYMAACUAwAAfXMrUTjo6j/OxS97DPjWPwAAAD8fAAAAAAAAAAEXDAAAlAMAADlkPtOKA+s/riFD1n8T1z8AAAA/HwAAAAAAAAABGAwAAJQDAAD/5DtxDSDrP459VjHzLtc/AAAAPy4AAAAAAAAAARkMAACUAwAAzfUjK8A96z9x2WmMZkrXPwAAAD8uAAAAAAAAAAEaDAAAlAMAAKOW9gCjXOs/sRbMc7Nc1z8AAAA/PgAAAAAAAAABGwwAAJQDAACP54gqFn/rP7xJ84nza9c/AAAAPz4AAAAAAAAAARwMAACUAwAAbxhGHCmf6z98DJGiplnXPwAAAD9dAAAAAAAAAAEdDAAAlAMAALeZ7Hitzus/ZqZCdiY71z8AAAA/XQAAAAAAAAABHgwAAJQDAAC3mex4rc7rP2amQnYmO9c/AAAAP10AAAAAAAAAAR8MAACUAwAAt5nseK3O6z9mpkJ2JjvXPwAAAD9dAAAAAAAAAAEgDAAAlAMAALeZ7Hitzus/ZqZCdiY71z8AAAA/fQAAAAAAAAABIQwAAJQDAACZd3NGRoDrP/6n6Qn4hNo/AAAAPwAAAAAAAAAAASIMAACUAwAAmXdzRkaA6z/+p+kJ+ITaPwAAAD8PAAAAAAAAAAEjDAAAlAMAAJl3c0ZGgOs//qfpCfiE2j8AAAA/DwAAAAAAAAABJAwAAJQDAADV9nWow2PrP8ySN9Yey9o/AAAAPzgAAAAAAAAAASUMAACUAwAAkXYhyUJa6z+t7koxkubaPwAAAD84AAAAAAAAAAEmDAAAlAMAAFeGtwXyUes/+F7ULh8I2z8AAAA/OAAAAAAAAAABJwwAAJQDAAAnJjhe0UrrPw7FIlufJts/AAAAP1cAAAAAAAAAASgMAACUAwAAD3Z4CkFH6z9PAoVC7DjbPwAAAD9XAAAAAAAAAAEpDAAAlAMAAP1Vo9LgROs/JStxhx9F2z8AAAA/VwAAAAAAAAABKgwAAJQDAAAPdngKQUfrP1o1rFgsSNs/AAAAP1cAAAAAAAAAASsMAACUAwAAL7YiegFM6z9aNaxYLEjbPwAAAD9mAAAAAAAAAAEsDAAAlAMAAJF2IclCWus/TwKFQuw42z8AAAA/hgAAAAAAAAABLQwAAJQDAAD9xgo0tGnrPxr4SXHfNds/AAAAP4YAAAAAAAAAAS4MAACUAwAAiVeeDuZ96z942Zj9uCzbPwAAAD+GAAAAAAAAAAEvDAAAlAMAAPOnh3lXjes/baZx53gd2z8AAAA/pQAAAAAAAAABMAwAAJQDAABN2JusaJrrPwOS+0RfF9s/AAAAP6UAAAAAAAAAATEMAACUAwAAl+japxml6z8DkvtEXxfbPwAAAD+lAAAAAAAAAAEyDAAAlAMAANHYRGtqres/A5L7RF8X2z8AAAA/xAAAAAAAAAABMwwAAJQDAAAzmUO6q7vrP6OwrLiFINs/AAAAP8QAAAAAAAAAATQMAACUAwAAhTlt0YzH6z/j7Q6g0jLbPwAAAD/EAAAAAAAAAAE1DAAAlAMAAMe5wbAN0es/jz/nKTlL2z8AAAA/1AAAAAAAAAABNgwAAJQDAAD5GUFYLtjrP3Gb+oSsZts/AAAAP9QAAAAAAAAAATcMAACUAwAAK3rA/07f6z9cKjX2X5HbPwAAAD/zAAAAAAAAAAE4DAAAlAMAAGNqKsOf5+s/KRWDwobX2z8AAAA/8wAAAAAAAAABOQwAAJQDAACNOr9OkO3rP1XhHxuHFNw/AAAAP/MAAAAAAAAAAToMAACUAwAAharUMmDs6z+4t/dElFTcPwAAAD8SAQAAAAAAAAE7DAAAlAMAAHOK//r/6es/em8e+3qL3D8AAAA/EgEAAAAAAAABPAwAAJQDAABjairDn+frP6U7u1N7yNw/AAAAPxIBAAAAAAAAAT0MAACUAwAAOZqVN6/h6z8y6aY4VfzcPwAAAD8iAQAAAAAAAAE+DAAAlAMAAPkZQVgu2Os/6W2m2Psj3T8AAAA/MgEAAAAAAAABPwwAAJQDAACd6SwlHcvrP8nJuTNvP90/AAAAP0EBAAAAAAAAAUAMAACUAwAAKwlZnnu66z/U/OBJr07dPwAAAD9BAQAAAAAAAAFBDAAAlAMAANHYRGtqres/dBuSvdVX3T8AAAA/UQEAAAAAAAABQgwAAJQDAAB3qDA4WaDrP3Qbkr3VV90/AAAAP1EBAAAAAAAAAUMMAACUAwAAJQgHIXiU6z90G5K91VfdPwAAAD9gAQAAAAAAAAFEDAAAlAMAAKEHXmJ2ges/dBuSvdVX3T8AAAA/YAEAAAAAAAABRQwAAJQDAAAVd8qHRG3rP6olzY7iWt0/AAAAP4ABAAAAAAAAAUYMAACUAwAAgVZMkeJX6z8+EVfsyFTdPwAAAD+AAQAAAAAAAAFHDAAAlAMAAA92eApBR+s/nvKleKJL3T8AAAA/gAEAAAAAAAABSAwAAJQDAAC71U7zXzvrP//T9AR8Qt0/AAAAP58BAAAAAAAAAUkMAACUAwAAi3XPSz806z+Uv35iYjzdPwAAAD+fAQAAAAAAAAFKDAAAlAMAAGGlOsBOLus/VIIcexUq3T8AAAA/nwEAAAAAAAABSwwAAJQDAABhpTrATi7rP6kwRPGuEd0/AAAAP74BAAAAAAAAAUwMAACUAwAAYaU6wE4u6z+pMETxrhHdPwAAAD++AQAAAAAAAAFNDAAAlAMAAGGlOsBOLus/qTBE8a4R3T8AAAA/vgEAAAAAAAABTgwAAJQDAABhpTrATi7rP6kwRPGuEd0/AAAAP74BAAAAAAAAAU8MAACUAwAAV/ceZ8V26z+expp9Ho7aPwAAAD8AAAAAAAAAAAFQDAAAlAMAAFf3HmfFdus/nsaafR6O2j8AAAA/DwAAAAAAAAABUQwAAJQDAABX9x5nxXbrP57Gmn0ejto/AAAAPw8AAAAAAAAAAVIMAACUAwAAV/ceZ8V26z+expp9Ho7aPwAAAD8uAAAAAAAAAAFTDAAAlAMAAFf3HmfFdus/nsaafR6O2j8AAAA/LgAAAAAAAAABVAwAAJQDAADjh7JB94rrPzG9mz3RPto/AAAAPy4AAAAAAAAAAVUMAACUAwAAK5jxPKiV6z+8df6EdynaPwAAAD9OAAAAAAAAAAFWDAAAlAMAAI9Y8Ivpo+s/Ri5hzB0U2j8AAAA/TgAAAAAAAAABVwwAAJQDAAATWZlK67brP9DmwxPE/tk/AAAAP04AAAAAAAAAAVgMAACUAwAAx7nBsA3R6z/7vdfOkPLZPwAAAD9dAAAAAAAAAAFZDAAAlAMAAHOK//r/6es/ZtJNcar42T8AAAA/bQAAAAAAAAABWgwAAJQDAAAhWz1F8gLsP3EFdYfqB9o/AAAAP20AAAAAAAAAAVsMAACUAwAA17tlqxQd7D+8df6EdynaPwAAAD99AAAAAAAAAAFcDAAAlAMAAJs8Y0mXOew/PPDCUxFO2j8AAAA/fQAAAAAAAAABXQwAAJQDAAA/fbZ3WVHsP8mdrjjrgdo/AAAAP5wAAAAAAAAAAV4MAACUAwAAP322d1lR7D/Jna4464HaPwAAAD+cAAAAAAAAAAFfDAAAlAMAAD99tndZUew/yZ2uOOuB2j8AAAA/nAAAAAAAAAABYAwAAJQDAAA/fbZ3WVHsP8mdrjjrgdo/AAAAP6sAAAAAAAAAAWEMAACUAwAAWexauKx/7j+iJZ4dkHjZPwAAAD8AAAAAAAAAAAFiDAAAlAMAAEfMhYBMfe4/P0/G84I42T8AAAA/HwAAAAAAAAABYwwAAJQDAABHzIWATH3uPz9PxvOCONk/AAAAPx8AAAAAAAAAAWQMAACUAwAAR8yFgEx97j8/T8bzgjjZPwAAAD8fAAAAAAAAAAFlDAAAlAMAAEfMhYBMfe4/P0/G84I42T8AAAA/PwAAAAAAAAABZgwAAJQDAACb+0c2WmTuP83xOnaQtdk/AAAAPz8AAAAAAAAAAWcMAACUAwAAQcszA0lX7j+b3IhCt/vZPwAAAD8/AAAAAAAAAAFoDAAAlAMAAN0KNbQHSe4/PPDCUxFO2j8AAAA/TgAAAAAAAAABaQwAAJQDAABzuktJljnuP+AD/WRroNo/AAAAP14AAAAAAAAAAWoMAACUAwAACWpi3iQq7j8iNujp6/vaPwAAAD9eAAAAAAAAAAFrDAAAlAMAAKWpY4/jG+4/pqU1Vrlp2z8AAAA/bgAAAAAAAAABbAwAAJQDAABjKQ+wYhLuP2lS5anT6ds/AAAAP24AAAAAAAAAAW0MAACUAwAAMcmPCEIL7j+N4OOJx2DcPwAAAD+NAAAAAAAAAAFuDAAAlAMAACOputDhCO4/pTu7U3vI3D8AAAA/jQAAAAAAAAABbwwAAJQDAAAxyY8IQgvuPxRFupPIF90/AAAAP40AAAAAAAAAAXAMAACUAwAAS3lPXNIO7j+qJc2O4lrdPwAAAD+sAAAAAAAAAAFxDAAAlAMAAJ0ZeXOzGu4/ONO4c7yO3T8AAAA/rAAAAAAAAAABcgwAAJQDAAAP+kz6VCvuP1hsLrZ8vN0/AAAAP6wAAAAAAAAAAXMMAACUAwAApRrL8LZA7j/a5vKEFuHdPwAAAD/LAAAAAAAAAAF0DAAAlAMAAEHLMwNJV+4/hDjLDn353T8AAAA/ywAAAAAAAAABdQwAAJQDAADde5wV223uP7pCBuCJ/N0/AAAAP8sAAAAAAAAAAXYMAACUAwAAcZwaDD2D7j+wD9/JSe3dPwAAAD/bAAAAAAAAAAF3DAAAlAMAACX9QnJfne4/zrPLbtbR3T8AAAA/2wAAAAAAAAABeAwAAJQDAAAVTtWb0r/uP3gQG1sJod0/AAAAP/oAAAAAAAAAAXkMAACUAwAA4V69VYXd7j+MgeDpVXbdPwAAAD/6AAAAAAAAAAF6DAAAlAMAALf/jyto/O4/NN4v1ohF3T8AAAA/+gAAAAAAAAABewwAAJQDAAA5ADnqaQ/vP35ZMDbiHd0/AAAAPxkBAAAAAAAAAXwMAACUAwAAr+AMcQsg7z/73mtnSPncPwAAAD8ZAQAAAAAAAAF9DAAAlAMAANWwofz7Je8/pTu7U3vI3D8AAAA/GQEAAAAAAAABfgwAAJQDAADfQIwYLCfvPxqOz26hlNw/AAAAPzkBAAAAAAAAAX8MAACUAwAAp1AiVdse7z/49Fks4WbcPwAAAD85AQAAAAAAAAGADAAAlAMAAGPQzXVaFe8/DWYfuy083D8AAAA/OQEAAAAAAAABgQwAAJQDAAD5f+QK6QXvP8H1lb2gGtw/AAAAP0gBAAAAAAAAAYIMAACUAwAAZV9mFIfw7j9/uDPWUwjcPwAAAD9IAQAAAAAAAAGDDAAAlAMAAKluU5I01e4/tMJup2AL3D8AAAA/aAEAAAAAAAABhAwAAJQDAADbXWvYgbfuP8H1lb2gGtw/AAAAP2gBAAAAAAAAAYUMAACUAwAADU2DHs+Z7j+iUakYFDbcPwAAAD9oAQAAAAAAAAGGDAAAlAMAAD88m2QcfO4/uLf3RJRU3D8AAAA/hwEAAAAAAAABhwwAAJQDAACrGx1uumbuP2489+Q6fNw/AAAAP4cBAAAAAAAAAYgMAACUAwAAD2u0WyhQ7j9wMYCCbsXcPwAAAD+HAQAAAAAAAAGJDAAAlAMAAJuK4NSGP+4/flkwNuId3T8AAAA/pgEAAAAAAAABigwAAJQDAAA5yuGFRTHuPyygkV18f90/AAAAP6YBAAAAAAAAAYsMAACUAwAA8bmiipQm7j/a5vKEFuHdPwAAAD+mAQAAAAAAAAGMDAAAlAMAAEFazKF1Mu4//nTxZApY3j8AAAA/xQEAAAAAAAABjQwAAJQDAACzOqAoF0PuPwqdoRh+sN4/AAAAP8UBAAAAAAAAAY4MAACUAwAAszqgKBdD7j8KnaEYfrDePwAAAD/FAQAAAAAAAAGPDAAAlAMAALM6oCgXQ+4/Cp2hGH6w3j8AAAA/xQEAAAAAAAABkAwAAJQDAACzOqAoF0PuPwqdoRh+sN4/AAAAP9UBAAAAAAAAAZEMAACUAwAAAOjZ2DTY3j91WQHFjzvZPwAAAD8AAAAAAAAAAAGSDAAAlAMAANaIrK4X994/SoLtCcNH2T8AAAA/IAAAAAAAAAABkwwAAJQDAADWiKyuF/feP0qC7QnDR9k/AAAAPyAAAAAAAAAAAZQMAACUAwAA1oisrhf33j9Kgu0Jw0fZPwAAAD8/AAAAAAAAAAGVDAAAlAMAAMJKpjlePt8/isrGU9wQ2T8AAAA/PwAAAAAAAAABlgwAAJQDAADsi6ImImnfP7Sh2g6pBNk/AAAAPz8AAAAAAAAAAZcMAACUAwAAJu1zS0aW3z8SgymbgvvYPwAAAD9OAAAAAAAAAAGYDAAAlAMAAEwucDgKwd8/3XjuyXX42D8AAAA/XgAAAAAAAAABmQwAAJQDAAB0b2wlzuvfP9147sl1+Ng/AAAAP14AAAAAAAAAAZoMAACUAwAANah0tbgH4D9JjWRsj/7YPwAAAD9uAAAAAAAAAAGbDAAAlAMAAKiISDxaGOA/H7ZQscIK2T8AAAA/bgAAAAAAAAABnAwAAJQDAAADuVxvayXgP1/zspgPHdk/AAAAP40AAAAAAAAAAZ0MAACUAwAARTmxTuwu4D/fbXdnqUHZPwAAAD+NAAAAAAAAAAGeDAAAlAMAAF3pcKJ8MuA/AgftqWlv2T8AAAA/jQAAAAAAAAABnwwAAJQDAABMyZtqHDDgP4202I5Do9k/AAAAP6wAAAAAAAAAAaAMAACUAwAAG2kcw/so4D8lleuJXebZPwAAAD+sAAAAAAAAAAGhDAAAlAMAAJhocwT6FeA//LJgbMQ72j8AAAA/rAAAAAAAAAABogwAAJQDAACWrxaVjvDfPxUOODZ4o9o/AAAAP8sAAAAAAAAAAaMMAACUAwAAtg3yQair3z8iNujp6/vaPwAAAD/LAAAAAAAAAAGkDAAAlAMAAMpL+LZhZN8/ZWjTbmxX2z8AAAA/ywAAAAAAAAABpQwAAJQDAABCSv16XCvfPwh8DYDGqds/AAAAP9sAAAAAAAAAAaYMAACUAwAACOkrVjj+3j90hQzAE/nbPwAAAD/bAAAAAAAAAAGnDAAAlAMAABAIrxCV2t4/eHqVXUdC3D8AAAA/+gAAAAAAAAABqAwAAJQDAAAaJzLL8bbePw5bqFhhhdw/AAAAP/oAAAAAAAAAAakMAACUAwAARIZf9Q6Y3j/66eLJFLDcPwAAAD8KAQAAAAAAAAGqDAAAlAMAALBl4f6sgt4/OydFsWHC3D8AAAA/CgEAAAAAAAABqwwAAJQDAAAeRWMIS23ePxBQMfaUztw/AAAAPxoBAAAAAAAAAawMAACUAwAA7OTjYCpm3j9GWmzHodHcPwAAAD8aAQAAAAAAAAGtDAAAlAMAAPoEuZiKaN4/20X2JIjL3D8AAAA/GgEAAAAAAAABrgwAAJQDAAAsZThAq2/ePzsnRbFhwtw/AAAAPzkBAAAAAAAAAa8MAACUAwAAwIW2Ng2F3j8w9B2bIbPcPwAAAD85AQAAAAAAAAGwDAAAlAMAAHbm3pwvn94/JcH2hOGj3D8AAAA/WAEAAAAAAAABsQwAAJQDAABMh7FyEr7eP695WcyHjtw/AAAAP1gBAAAAAAAAAbIMAACUAwAAdMitX9bo3j/YUG2HVILcPwAAAD9YAQAAAAAAAAGzDAAAlAMAAKwpf4T6Fd8/bjz35Dp83D8AAAA/aAEAAAAAAAABtAwAAJQDAAA0K3rA/07fPzgyvBMuedw/AAAAP2gBAAAAAAAAAbUMAACUAwAAMg1Jg6aY3z8t/5T97WncPwAAAD+HAQAAAAAAAAG2DAAAlAMAAGRPl+1t6d8/Lf+U/e1p3D8AAAA/hwEAAAAAAAABtwwAAJQDAAC4qB10uhrgPy3/lP3tadw/AAAAP4cBAAAAAAAAAbgMAACUAwAAr4mauV0+4D/D6h5b1GPcPwAAAD+lAQAAAAAAAAG5DAAAlAMAAI26V6twXuA/gq28c4dR3D8AAAA/pQEAAAAAAAABugwAAJQDAABTO1VJ83rgP80ovdPgKdw/AAAAP6UBAAAAAAAAAbsMAACUAwAAUztVSfN64D/NKL3T4CncPwAAAD/EAQAAAAAAAAG8DAAAlAMAAFM7VUnzeuA/zSi90+Ap3D8AAAA/xAEAAAAAAAABvQwAAJQDAABTO1VJ83rgP80ovdPgKdw/AAAAP8QBAAAAAAAAAb4MAACUAwAA1ol7k+ST4j9/l589nAHZPwAAAD8AAAAAAAAAAAG/DAAAlAMAAJN6jhU3r+I/nTuM4ijm2D8AAAA/HwAAAAAAAAABwAwAAJQDAACTeo4VN6/iP507jOIo5tg/AAAAPx8AAAAAAAAAAcEMAACUAwAAOLvhQ/nG4j8xJxZAD+DYPwAAAD8fAAAAAAAAAAHCDAAAlAMAAN37NHK73uI/htU9tqjH2D8AAAA/PgAAAAAAAAABwwwAAJQDAACKzHK8rffiP9uDZSxCr9g/AAAAPz4AAAAAAAAAAcQMAACUAwAANp2wBqAQ4z+bRgNF9ZzYPwAAAD9OAAAAAAAAAAHFDAAAlAMAAMq9Lv0BJuM/m0YDRfWc2D8AAAA/TgAAAAAAAAABxgwAAJQDAABFLu2f0zfjP3Bv74koqdg/AAAAP04AAAAAAAAAAccMAACUAwAAn14B0+RE4z+G1T22qMfYPwAAAD9tAAAAAAAAAAHIDAAAlAMAANhOa5Y1TeM/cmR4J1zy2D8AAAA/bQAAAAAAAAAByQwAAJQDAADJLpZe1UrjPzQcn91CKdk/AAAAP20AAAAAAAAAAcoMAACUAwAAh65Bf1RB4z8CB+2paW/ZPwAAAD+MAAAAAAAAAAHLDAAAlAMAABTObfiyMOM/Di+dXd3H2T8AAAA/jAAAAAAAAAABzAwAAJQDAACZXa9V4R7jP3s4nJ0qF9o/AAAAP4wAAAAAAAAAAc0MAACUAwAABT0xX38J4z9+LSU7XmDaPwAAAD+sAAAAAAAAAAHODAAAlAMAAHmsnYRN9eI/4AP9ZGug2j8AAAA/rAAAAAAAAAABzwwAAJQDAAAGzMn9q+TiP6K7IxtS19o/AAAAP6wAAAAAAAAAAdAMAACUAwAAxEt1Hivb4j+NSl6MBQLbPwAAAD/LAAAAAAAAAAHRDAAAlAMAAKMLy65q1uI/baZx53gd2z8AAAA/ywAAAAAAAAAB0gwAAJQDAAC8u4oC+9niP3jZmP24LNs/AAAAP8sAAAAAAAAAAdMMAACUAwAA7hsKqhvh4j8a+Elx3zXbPwAAAD/aAAAAAAAAAAHUDAAAlAMAAGmMyEzt8uI/GvhJcd812z8AAAA/2gAAAAAAAAAB1QwAAJQDAADsjHEL7wXjPxr4SXHfNds/AAAAP/oAAAAAAAAAAdYMAACUAwAAb40ayvAY4z+FDMAT+TvbPwAAAD/6AAAAAAAAAAHXDAAAlAMAABTObfiyMOM/xUki+0VO2z8AAAA/+gAAAAAAAAAB2AwAAJQDAAC5DsEmdUjjP6alNVa5ads/AAAAPygBAAAAAAAAAdkMAACUAwAANH9/yUZa4z+RNHDHbJTbPwAAAD8oAQAAAAAAAAHaDAAAlAMAAJc/fhiIaOM/vgANIG3R2z8AAAA/KAEAAAAAAAAB2wwAAJQDAADxb5JLmXXjP/b/0I6tHdw/AAAAP0cBAAAAAAAAAdwMAACUAwAAErA8u1l64z9uPPfkOnzcPwAAAD9HAQAAAAAAAAHdDAAAlAMAAPFvkkuZdeM/cDGAgm7F3D8AAAA/RwEAAAAAAAAB3gwAAJQDAACgz2g0uGnjP9MHWKx7Bd0/AAAAP2YBAAAAAAAAAd8MAACUAwAACq/qPVZU4z9ftUORVTndPwAAAD9mAQAAAAAAAAHgDAAAlAMAADyeAoSjNuM/6mIvdi9t3T8AAAA/ZgEAAAAAAAAB4QwAAJQDAABgbUWSkBbjP6LnLhbWlN0/AAAAP3YBAAAAAAAAAeIMAACUAwAAYPzdML3x4j/iJJH9IqfdPwAAAD92AQAAAAAAAAHjDAAAlAMAAJLr9XYK1OI/Qgbgifyd3T8AAAA/lQEAAAAAAAAB5AwAAJQDAADvqqJISLziPwLJfaKvi90/AAAAP5UBAAAAAAAAAeUMAACUAwAAg1q53das4j8ibWpHPHDdPwAAAD+VAQAAAAAAAAHmDAAAlAMAAGIaD24WqOI/CgccG7xR3T8AAAA/tQEAAAAAAAAB5wwAAJQDAAAHW2Kc2L/iP/Sgze47M90/AAAAP7UBAAAAAAAAAegMAACUAwAAB1tinNi/4j/0oM3uOzPdPwAAAD+1AQAAAAAAAAHpDAAAlAMAAAdbYpzYv+I/9KDN7jsz3T8AAAA/tQEAAAAAAAAB6gwAAJQDAAAHW2Kc2L/iP/Sgze47M90/AAAAP9QBAAAAAAAAAesMAACUAwAAkqraY83+5D93Topiw4TZPwAAAD8AAAAAAAAAAAHsDAAAlAMAAJKq2mPN/uQ/d06KYsOE2T8AAAA/EAAAAAAAAAAB7QwAAJQDAAD+iVxta+nkPyWV64ld5tk/AAAAPxAAAAAAAAAAAe4MAACUAwAAxZnyqRrh5D/HqCWbtzjaPwAAAD8fAAAAAAAAAAHvDAAAlAMAAHL5yJI51eQ/QOVL8USX2j8AAAA/HwAAAAAAAAAB8AwAAJQDAAAgWZ97WMnkP00N/KS479o/AAAAPz4AAAAAAAAAAfEMAACUAwAA1khggKe+5D+PP+cpOUvbPwAAAD8+AAAAAAAAAAHyDAAAlAMAAISoNmnGsuQ/Z11cDKCg2z8AAAA/TgAAAAAAAAAB8wwAAJQDAAA6mPdtFajkPzRIqtjG5ts/AAAAP04AAAAAAAAAAfQMAACUAwAAKngiNrWl5D/NKL3T4CncPwAAAD9eAAAAAAAAAAH1DAAAlAMAABLIYuIkouQ/jeDjicdg3D8AAAA/XgAAAAAAAAAB9gwAAJQDAAAJOHjG9KDkP695WcyHjtw/AAAAP30AAAAAAAAAAfcMAACUAwAAIeg3GoWk5D/66eLJFLDcPwAAAD99AAAAAAAAAAH4DAAAlAMAAEu4zKV1quQ/cDGAgm7F3D8AAAA/fQAAAAAAAAAB+QwAAJQDAACNOCGF9rPkP3tkp5iu1Nw/AAAAP5oAAAAAAAAAAfoMAACUAwAAz7h1ZHe95D8bg1gM1d3cPwAAAD+aAAAAAAAAAAH7DAAAlAMAACnpiZeIyuQ/UI2T3eHg3D8AAAA/mgAAAAAAAAAB/AwAAJQDAAC0eR1yut7kPxuDWAzV3dw/AAAAP6oAAAAAAAAAAf0MAACUAwAAcWow9Az65D8QUDH2lM7cPwAAAD+qAAAAAAAAAAH+DAAAlAMAAFCb7eUfGuU/cDGAgm7F3D8AAAA/yQAAAAAAAAAB/wwAAJQDAAAerNWf0jflP8Xfp/gHrdw/AAAAP8kAAAAAAAAAAQANAACUAwAA80yodbVW5T8lwfaE4aPcPwAAAD/ZAAAAAAAAAAEBDQAAlAMAAMntekuYdeU/JcH2hOGj3D8AAAA/2QAAAAAAAAABAg0AAJQDAACmHjg9q5XlP0+YCkCul9w/AAAAP+gAAAAAAAAAAQMNAACUAwAAlW/KZh645T+veVnMh47cPwAAAD/oAAAAAAAAAAEEDQAAlAMAAGOAsiDR1eU/bjz35Dp83D8AAAA/CAEAAAAAAAABBQ0AAJQDAADuEEb7AurlP5gTC6AHcNw/AAAAPwgBAAAAAAAAAQYNAACUAwAAQbFvEuT15T9jCdDO+mzcPwAAAD8IAQAAAAAAAAEHDQAAlAMAAHIR77kE/eU/o0Yytkd/3D8AAAA/FwEAAAAAAAABCA0AAJQDAAByEe+5BP3lP6NGMrZHf9w/AAAAPxcBAAAAAAAAAQkNAACUAwAAchHvuQT95T+jRjK2R3/cPwAAAD8XAQAAAAAAAAEKDQAAlAMAAHIR77kE/eU/o0Yytkd/3D8AAAA/FwEAAAAAAAABCw0AAJQDAACgrH5e1ErlPw3Qmb1r3do/AAAAPwAAAAAAAAAAAQwNAACUAwAAoKx+XtRK5T8N0Jm9a93aPwAAAD8PAAAAAAAAAAENDQAAlAMAAKCsfl7USuU/DdCZvWvd2j8AAAA/DwAAAAAAAAABDg0AAJQDAACgrH5e1ErlPw3Qmb1r3do/AAAAPy4AAAAAAAAAAQ8NAACUAwAAoKx+XtRK5T8N0Jm9a93aPwAAAD8uAAAAAAAAAAEQDQAAlAMAAKCsfl7USuU/DdCZvWvd2j8AAAA/PgAAAAAAAAABEQ0AAJQDAABGfGorwz3lPzBemJ1fVNs/AAAAPz4AAAAAAAAAARINAACUAwAAPex/D5M85T8IfA2AxqnbPwAAAD9OAAAAAAAAAAETDQAAlAMAAB6s1Z/SN+U/9v/Qjq0d3D8AAAA/TgAAAAAAAAABFA0AAJQDAADaK4HAUS7lP8Xfp/gHrdw/AAAAP20AAAAAAAAAARUNAACUAwAAmKss4dAk5T9q6GqnlUjdPwAAAD9tAAAAAAAAAAEWDQAAlAMAAFgr2AFQG+U/oty3swne3T8AAAA/bQAAAAAAAAABFw0AAJQDAAD8+sPOPg7lP6jGye5wcN4/AAAAP30AAAAAAAAAARgNAACUAwAAs+qE040D5T8AXwOgcerePwAAAD99AAAAAAAAAAEZDQAAlAMAAJo6xX/9/+Q/epsp9v5I3z8AAAA/nAAAAAAAAAABGg0AAJQDAACaOsV//f/kP3qbKfb+SN8/AAAAP5wAAAAAAAAAARsNAACUAwAAmjrFf/3/5D96myn2/kjfPwAAAD+cAAAAAAAAAAEcDQAAlAMAAJo6xX/9/+Q/epsp9v5I3z8AAAA/nAAAAAAAAAABHQ0AAJQDAAB1JFxIRbzoP5STc2fefto/AAAAPwAAAAAAAAAAAR4NAACUAwAAALXvInfQ6D8pf/3ExHjaPwAAAD8fAAAAAAAAAAEfDQAAlAMAAAC17yJ30Og/KX/9xMR42j8AAAA/HwAAAAAAAAABIA0AAJQDAAAAte8id9DoPyl//cTEeNo/AAAAPy4AAAAAAAAAASENAACUAwAAALXvInfQ6D8pf/3ExHjaPwAAAD8uAAAAAAAAAAEiDQAAlAMAAAC17yJ30Og/KX/9xMR42j8AAAA/LgAAAAAAAAABIw0AAJQDAAAYZa92B9ToP9fFXuxe2to/AAAAP04AAAAAAAAAASQNAACUAwAA+SQFB0fP6D/j7Q6g0jLbPwAAAD9OAAAAAAAAAAElDQAAlAMAAN90RbO2y+g/xz6rmHmX2z8AAAA/XAAAAAAAAAABJg0AAJQDAACuFMYLlsToP7TCbqdgC9w/AAAAP2wAAAAAAAAAAScNAACUAwAAbJRxLBW76D+jRjK2R3/cPwAAAD9sAAAAAAAAAAEoDQAAlAMAACKEMjFksOg/qTBE8a4R3T8AAAA/iwAAAAAAAAABKQ0AAJQDAADgA95R46boPzjTuHO8jt0/AAAAP4sAAAAAAAAAASoNAACUAwAApxN0jpKe6D8aJFVsY/PdPwAAAD+LAAAAAAAAAAErDQAAlAMAAHaz9OZxl+g/ujePfb1F3j8AAAA/mwAAAAAAAAABLA0AAJQDAAA8w4ojIY/oP4gi3Unki94/AAAAP5sAAAAAAAAAAS0NAACUAwAA87JLKHCE6D+27nmi5MjePwAAAD+6AAAAAAAAAAEuDQAAlAMAAPOySyhwhOg/tu55ouTI3j8AAAA/ugAAAAAAAAABLw0AAJQDAADzsksocIToP7bueaLkyN4/AAAAP8oAAAAAAAAAATANAACUAwAA87JLKHCE6D+27nmi5MjePwAAAD/KAAAAAAAAAAExDQAAlAMAAERHE2Us3tA/nP/6InVGxT8AAAA/AAAAAAAAAAABMg0AAJQDAABERxNlLN7QP5z/+iJ1RsU/AAAAPxAAAAAAAAAAATMNAACUAwAAAqmNSFIe0T9MO+XnQvHFPwAAAD8QAAAAAAAAAAE0DQAAlAMAAIyqiIRXV9E/UiX3IqqDxj8AAAA/IAAAAAAAAAABNQ0AAJQDAACKjFdH/qDRP2p1V4qRNMc/AAAAPy8AAAAAAAAAATYNAACUAwAARu7RKiTh0T+GxbfxeOXHPwAAAD8vAAAAAAAAAAE3DQAAlAMAAABQTA5KIdI/NgGitkaQyD8AAAA/PwAAAAAAAAABOA0AAJQDAABK0fJqzlDSP6j/KZTHKMk/AAAAPz8AAAAAAAAAATkNAACUAwAAIHLFQLFv0j8+1cUsFbXJPwAAAD9eAAAAAAAAAAE6DQAAlAMAACZzF760ldI/mm3/3RUvyj8AAAA/XgAAAAAAAAABOw0AAJQDAADMs2rsdq3SP0a0YAWwkMo/AAAAP14AAAAAAAAAATwNAACUAwAADDS/y/e20j+aVxEZfcHKPwAAAD99AAAAAAAAAAE9DQAAlAMAAAw0v8v3ttI/cID9XbDNyj8AAAA/fQAAAAAAAAABPg0AAJQDAAAMNL/L97bSP3CA/V2wzco/AAAAP30AAAAAAAAAAT8NAACUAwAADDS/y/e20j9wgP1dsM3KPwAAAD99AAAAAAAAAAFADQAAlAMAAAw0v8v3ttI/cID9XbDNyj8AAAA/fQAAAAAAAAABQQ0AAJQDAABqEZ3ajlXSP1qhBKNwLcI/AAAAPwAAAAAAAAAAAUINAACUAwAAahGd2o5V0j9aoQSjcC3CPwAAAD8PAAAAAAAAAAFDDQAAlAMAAGoRndqOVdI/WqEEo3Atwj8AAAA/DwAAAAAAAAABRA0AAJQDAACWcMoErDbSPzapi8A+FcM/AAAAPx8AAAAAAAAAAUUNAACUAwAA4A+inokc0j/OfidZjKHDPwAAAD8fAAAAAAAAAAFGDQAAlAMAABqPpAAHANI/gLoRHlpMxD8AAAA/LwAAAAAAAAABRw0AAJQDAAA0zvzyw97RPzD2++In98Q/AAAAPz4AAAAAAAAAAUgNAACUAwAAUA1V5YC90T+e9IPAqI/FPwAAAD8+AAAAAAAAAAFJDQAAlAMAADbsLTAdldE/eAeCQEMuxj8AAAA/TgAAAAAAAAABSg0AAJQDAADuaofTmGXRPz6pujGR98Y/AAAAP04AAAAAAAAAAUsNAACUAwAA1klgHjU90T+GxbfxeOXHPwAAAD9tAAAAAAAAAAFMDQAAlAMAAMAoOWnRFNE/ogqh9pPfyD8AAAA/bQAAAAAAAAABTQ0AAJQDAAD6pzvLTvjQP6rpO88uu8k/AAAAP20AAAAAAAAAAU4NAACUAwAANCc+Lczb0D/EOZw2FmzKPwAAAD+MAAAAAAAAAAFPDQAAlAMAAMJGaqYqy9A/NDgkFJcEyz8AAAA/jAAAAAAAAAABUA0AAJQDAADCRmqmKsvQP6BBI1TkU8s/AAAAP4wAAAAAAAAAAVENAACUAwAAwkZqpirL0D+gQSNU5FPLPwAAAD+sAAAAAAAAAAFSDQAAlAMAAMJGaqYqy9A/oEEjVORTyz8AAAA/rAAAAAAAAAABUw0AAJQDAADCRmqmKsvQP6BBI1TkU8s/AAAAP6wAAAAAAAAAAVQNAACUAwAAmvqpCk6p0z8OxwCjpWrDPwAAAD8AAAAAAAAAAAFVDQAAlAMAAJr6qQpOqdM/DscAo6Vqwz8AAAA/HQAAAAAAAAABVg0AAJQDAACa+qkKTqnTPw7HAKOlasM/AAAAPx0AAAAAAAAAAVcNAACUAwAAmvqpCk6p0z8OxwCjpWrDPwAAAD8dAAAAAAAAAAFYDQAAlAMAAJr6qQpOqdM/DscAo6Vqwz8AAAA/LQAAAAAAAAABWQ0AAJQDAACa+qkKTqnTPw7HAKOlasM/AAAAPy0AAAAAAAAAAVoNAACUAwAAmvqpCk6p0z8OxwCjpWrDPwAAAD9MAAAAAAAAAAFbDQAAlAMAAJr6qQpOqdM/DscAo6Vqwz8AAAA/TAAAAAAAAAABXA0AAJQDAACa+qkKTqnTPw7HAKOlasM/AAAAP0wAAAAAAAAAAV0NAACUAwAAmvqpCk6p0z8OxwCjpWrDPwAAAD9MAAAAAAAAAAFeDQAAlAMAAJr6qQpOqdM/DscAo6Vqwz8AAAA/TAAAAAAAAAABXw0AAJQDAACa+qkKTqnTPw7HAKOlasM/AAAAP0wAAAAAAAAAAWANAACUAwAAmvqpCk6p0z8OxwCjpWrDPwAAAD9rAAAAAAAAAAFhDQAAlAMAANJbey9y1tM/CN3uZz7Ywj8AAAA/ewAAAAAAAAABYg0AAJQDAAAk/KRGU+LTPzK0AiMLzMI/AAAAP5oAAAAAAAAAAWMNAACUAwAAZnz5JdTr0z/In4yA8cXCPwAAAD+aAAAAAAAAAAFkDQAAlAMAAKj8TQVV9dM/9HagO765wj8AAAA/mgAAAAAAAAABZQ0AAJQDAADaXM2sdfzTP16LFt7Xv8I/AAAAP7kAAAAAAAAAAWYNAACUAwAAPB3M+7YK1D8eTrT2iq3CPwAAAD+5AAAAAAAAAAFnDQAAlAMAAOBdHyp5ItQ/COhlygqPwj8AAAA/uQAAAAAAAAABaA0AAJQDAACWvkeQmzzUP/CBF56KcMI/AAAAP8kAAAAAAAAAAWkNAACUAwAAOv+avl1U1D9wB1PP8EvCPwAAAD/JAAAAAAAAAAFqDQAAlAMAAPBfwySAbtQ/Lsrw56M5wj8AAAA/6AAAAAAAAAABaw0AAJQDAADWIGsyw4/UP+6MjgBXJ8I/AAAAP/gAAAAAAAAAAWwNAACUAwAAioGTmOWp1D+EeBhePSHCPwAAAD/4AAAAAAAAAAFtDQAAlAMAAEDiu/4HxNQ/GGSiuyMbwj8AAAA/+AAAAAAAAAABbg0AAJQDAACywo+FqdTUPxhkorsjG8I/AAAAPwgBAAAAAAAAAW8NAACUAwAAFIOO1Ori1D8uyvDnoznCPwAAAD8IAQAAAAAAAAFwDQAAlAMAAJiDN5Ps9dQ/HFkrWVdkwj8AAAA/JwEAAAAAAAABcQ0AAJQDAADqI2GqzQHVP3L822wklcI/AAAAPycBAAAAAAAAAXINAACUAwAATuRf+Q4Q1T8gQz2UvvbCPwAAAD8nAQAAAAAAAAFzDQAAlAMAAG4kCmnPFNU/jEw81AtGwz8AAAA/RgEAAAAAAAABdA0AAJQDAABuJAppzxTVPzqTnfulp8M/AAAAP0YBAAAAAAAAAXUNAACUAwAALKS1iU4L1T+onJw78/bDPwAAAD9GAQAAAAAAAAF2DQAAlAMAALrD4QKt+tQ/gLoRHlpMxD8AAAA/VgEAAAAAAAABdw0AAJQDAADkIg8tytvUP24+1SxBwMQ/AAAAP1YBAAAAAAAAAXgNAACUAwAA7EGS5ya41D/G1g7eQTrFPwAAAD91AQAAAAAAAAF5DQAAlAMAAMQAlvpijdQ/SkZcSg+oxT8AAAA/dQEAAAAAAAABeg0AAJQDAACu325F/2TUP454R8+PA8Y/AAAAP4UBAAAAAAAAAXsNAACUAwAAlr5HkJs81D9klryx9ljGPwAAAD+FAQAAAAAAAAF8DQAAlAMAAI699RKYFtQ/FN0d2ZC6xj8AAAA/lAEAAAAAAAABfQ0AAJQDAACIvKOVlPDTP+r6krv3D8c/AAAAP5QBAAAAAAAAAX4NAACUAwAAwjum9xHU0z/q7xtZK1nHPwAAAD+zAQAAAAAAAAF/DQAAlAMAAFBb0nBww9M/Gry4sSuWxz8AAAA/swEAAAAAAAABgA0AAJQDAAAe+1LJT7zTP3BfacX4xsc/AAAAP7MBAAAAAAAAAYENAACUAwAADNt9ke+50z+wnMusRdnHPwAAAD/DAQAAAAAAAAGCDQAAlAMAAAzbfZHvudM/hsW38Xjlxz8AAAA/wwEAAAAAAAABgw0AAJQDAABGPE+2E+fTP4bFt/F45cc/AAAAP+IBAAAAAAAAAYQNAACUAwAA0D1K8hgg1D/ac99nEs3HPwAAAD/iAQAAAAAAAAGFDQAAlAMAAIyfxNU+YNQ/8OSk9l6ixz8AAAA/8gEAAAAAAAABhg0AAJQDAACKgZOY5anUP3Bq4CfFfcc/AAAAP/IBAAAAAAAAAYcNAACUAwAAusPhAq361D+A26W2EVPHPwAAAD8CAgAAAAAAAAGIDQAAlAMAAOgFMG10S9U//mtYSkTlxj8AAAA/AgIAAAAAAAABiQ0AAJQDAAC2h3+I+o3VP6TTHplDa8Y/AAAAPyYCAAAAAAAAAYoNAACUAwAAtod/iPqN1T+k0x6ZQ2vGPwAAAD8mAgAAAAAAAAGLDQAAlAMAALaHf4j6jdU/pNMemUNrxj8AAAA/JgIAAAAAAAABjA0AAJQDAAC2h3+I+o3VP6TTHplDa8Y/AAAAPyYCAAAAAAAAAY0NAACUAwAA9otsPJICvD9v/ofdgJjgPwAAAD8AAAAAAAAAAAGODQAAlAMAAPaLbDySArw/b/6H3YCY4D8AAAA/FAAAAAAAAAABjw0AAJQDAAD2i2w8kgK8P2/+h92AmOA/AAAAPxQAAAAAAAAAAZANAACUAwAArpNTaKwfvT8lg4d9J8DgPwAAAD80AAAAAAAAAAGRDQAAlAMAANKY7dq93b0/ImQ4QSHd4D8AAAA/NAAAAAAAAAABkg0AAJQDAACyHTNuTpK+PwLAS5yU+OA/AAAAP0MAAAAAAAAAAZMNAACUAwAAXiTIHGWJvz8yqzcxmxjhPwAAAD9TAAAAAAAAAAGUDQAAlAMAAIeVruU9QMA/SBGGXRs34T8AAAA/UwAAAAAAAAABlQ0AAJQDAAAhmU0cSsXAPwCWhf3BXuE/AAAAP1MAAAAAAAAAAZYNAACUAwAAdxyYc9VAwT+blec04oThPwAAAD9yAAAAAAAAAAGXDQAAlAMAAO3fjDohwcE/AYsOm/Wn4T8AAAA/cgAAAAAAAAABmA0AAJQDAADDYi7TqinCPxjxXMd1xuE/AAAAP3IAAAAAAAAAAZkNAACUAwAA+aXOunWgwj9jYebEAujhPwAAAD+CAAAAAAAAAAGaDQAAlAMAAEkox5T99cI/rtFvwo8J4j8AAAA/ggAAAAAAAAABmw0AAJQDAADZKhROBlXDP8c3vu4PKOI/AAAAP6EAAAAAAAAAAZwNAACUAwAAxewN2Uycwz9xiZZ4dkDiPwAAAD+hAAAAAAAAAAGdDQAAlAMAADGuXqWR0MM/zEuWyElU4j8AAAA/oQAAAAAAAAABng0AAJQDAAD3LlxDFO3DP9d+vd6JY+I/AAAAP8AAAAAAAAAAAZ8NAACUAwAAWe9aklX7wz+sp6kjvW/iPwAAAD/AAAAAAAAAAAGgDQAAlAMAADmvsCKV9sM/g9CVaPB74j8AAAA/wAAAAAAAAAABoQ0AAJQDAADV7rHTU+jDP4PQlWjwe+I/AAAAP98AAAAAAAAAAaINAACUAwAA1e6x01Powz+D0JVo8HviPwAAAD/fAAAAAAAAAAGjDQAAlAMAANXusdNT6MM/g9CVaPB74j8AAAA/3wAAAAAAAAABpA0AAJQDAADV7rHTU+jDP4PQlWjwe+I/AAAAP98AAAAAAAAAAaUNAACUAwAAD260NdHLwz+pJxLrk37gPwAAAD8AAAAAAAAAAAGmDQAAlAMAAA9utDXRy8M/qScS65N+4D8AAAA/HwAAAAAAAAABpw0AAJQDAAAPbrQ10cvDP6knEuuTfuA/AAAAPx8AAAAAAAAAAagNAACUAwAAD260NdHLwz+pJxLrk37gPwAAAD8fAAAAAAAAAAGpDQAAlAMAAL/ru1tJdsM/ycCHLVSs4D8AAAA/PgAAAAAAAAABqg0AAJQDAACz6RdhQirDP8WhOPFNyeA/AAAAPz4AAAAAAAAAAasNAACUAwAAvSbMWPi8wj9HHP2/5+3gPwAAAD9OAAAAAAAAAAGsDQAAlAMAAKcj1uDtSsI//aD8X44V4T8AAAA/XgAAAAAAAAABrQ0AAJQDAAAxYOEZosrBPx06cqJOQ+E/AAAAP14AAAAAAAAAAa4NAACUAwAAdxyYc9VAwT923SK2G3ThPwAAAD9eAAAAAAAAAAGvDQAAlAMAALXX/E8FkcA/NpVJbAKr4T8AAAA/fQAAAAAAAAABsA0AAJQDAACqpW556bi/P0ncSFx85uE/AAAAP30AAAAAAAAAAbENAACUAwAAqhzh8Epsvj8/nqrjbyDiPwAAAD99AAAAAAAAAAGyDQAAlAMAADqVTqSxWL0/59AzMdBV4j8AAAA/jAAAAAAAAAABsw0AAJQDAACCjWd4lzu8PyPvRtwWheI/AAAAP4wAAAAAAAAAAbQNAACUAwAAmgfQZwNhuz+K5G1CKqjiPwAAAD+sAAAAAAAAAAG1DQAAlAMAAJoH0GcDYbs/iuRtQiqo4j8AAAA/rAAAAAAAAAABtg0AAJQDAACaB9BnA2G7P4rkbUIqqOI/AAAAP6wAAAAAAAAAAbcNAACUAwAAmgfQZwNhuz+K5G1CKqjiPwAAAD+7AAAAAAAAAAG4DQAAlAMAANU8L19D7sU/LiJu8laU4j8AAAA/AAAAAAAAAAABuQ0AAJQDAADVPC9fQ+7FPy4ibvJWlOI/AAAAPxAAAAAAAAAAAboNAACUAwAA1TwvX0PuxT8uIm7yVpTiPwAAAD8QAAAAAAAAAAG7DQAAlAMAANU8L19D7sU/LiJu8laU4j8AAAA/IAAAAAAAAAABvA0AAJQDAADVPC9fQ+7FPy4ibvJWlOI/AAAAPyAAAAAAAAAAAb0NAACUAwAAp/rg9HudxT8FS1o3iqDiPwAAAD8/AAAAAAAAAAG+DQAAlAMAAGV6jBX7k8U/iuRtQiqo4j8AAAA/PwAAAAAAAAABvw0AAJQDAADDOTnnOHzFPyoDH7ZQseI/AAAAPz8AAAAAAAAAAcANAACUAwAAPTmQKDdpxT81NkbMkMDiPwAAAD9eAAAAAAAAAAHBDQAAlAMAAHm4koq0TMU/kPhFHGTU4j8AAAA/XgAAAAAAAAABwg0AAJQDAACT9+p8cSvFPyHFgD1E6+I/AAAAP14AAAAAAAAAAcMNAACUAwAAqzZDby4KxT+xkbteJALjPwAAAD9uAAAAAAAAAAHEDQAAlAMAAGm27o+tAMU/DVS7rvcV4z8AAAA/bgAAAAAAAAABxQ0AAJQDAAAH9u9AbPLEP2gWu/7KKeM/AAAAP40AAAAAAAAAAcYNAACUAwAA5bVF0avtxD9zSeIUCznjPwAAAD+NAAAAAAAAAAHHDQAAlAMAAOW1RdGr7cQ/fnwJK0tI4z8AAAA/jQAAAAAAAAAByA0AAJQDAADNdu3e7g7FP1Sl9W9+VOM/AAAAP6wAAAAAAAAAAckNAACUAwAANTg+qzNDxT+KrzBBi1fjPwAAAD+sAAAAAAAAAAHKDQAAlAMAAAO6jca5hcU/biqT2ARW4z8AAAA/rAAAAAAAAAAByw0AAJQDAAARvDHBwNHFPx+bup5xUeM/AAAAP7wAAAAAAAAAAcwNAACUAwAAH77Vu8cdxj+zhkT8V0vjPwAAAD+8AAAAAAAAAAHNDQAAlAMAAO0/JddNYMY/mQGnk9FJ4z8AAAA/2wAAAAAAAAABzg0AAJQDAACXgcqCE57GP+iQf81kTuM/AAAAP9sAAAAAAAAAAc8NAACUAwAA3QJx35fNxj9uKpPYBFbjPwAAAD/rAAAAAAAAAAHQDQAAlAMAAItEFotdC8c/X9gchr5j4z8AAAA/6wAAAAAAAAAB0Q0AAJQDAAD1BWdXoj/HPzUBCcvxb+M/AAAAP/oAAAAAAAAAAdINAACUAwAAP4cNtCZvxz9BNDDhMX/jPwAAAD/6AAAAAAAAAAHTDQAAlAMAAMOHtnIogsc/MOK5juuM4z8AAAA/GgEAAAAAAAAB1A0AAJQDAADDh7ZyKILHPwYLptMemeM/AAAAPxoBAAAAAAAAAdUNAACUAwAAP4cNtCZvxz/bM5IYUqXjPwAAAD8aAQAAAAAAAAHWDQAAlAMAADeGuzYjScc/bADNOTK84z8AAAA/OQEAAAAAAAAB1w0AAJQDAADtBBXanhnHP8jCzIkF0OM/AAAAPzkBAAAAAAAAAdgNAACUAwAAQ8NvLtnbxj89CmpCX+XjPwAAAD85AQAAAAAAAAHZDQAAlAMAADPByzPSj8Y/mcxpkjL54z8AAAA/VwEAAAAAAAAB2g0AAJQDAABH/9Goi0jGP2/1VddlBeQ/AAAAP1cBAAAAAAAAAdsNAACUAwAAm70s/cUKxj8qmaSzEhDkPwAAAD9XAQAAAAAAAAHcDQAAlAMAAK/7MnJ/w8U/X6PfhB8T5D8AAAA/dgEAAAAAAAAB3Q0AAJQDAACf+Y53eHfFP1+j34QfE+Q/AAAAP3YBAAAAAAAAAd4NAACUAwAA0Xc/XPI0xT8qmaSzEhDkPwAAAD92AQAAAAAAAAHfDQAAlAMAAGm27o+tAMU/v4QuEfkJ5D8AAAA/hgEAAAAAAAAB4A0AAJQDAACnNfHxKuTEPx9mfZ3SAOQ/AAAAP4YBAAAAAAAAAeENAACUAwAAIzVIMynRxD/5rbgeDPDjPwAAAD+lAQAAAAAAAAHiDQAAlAMAAOW1RdGr7cQ/kriRuPjM4z8AAAA/pQEAAAAAAAAB4w0AAJQDAADltUXRq+3EP5K4kbj4zOM/AAAAP6UBAAAAAAAAAeQNAACUAwAA5bVF0avtxD+SuJG4+MzjPwAAAD/EAQAAAAAAAAHlDQAAlAMAAOW1RdGr7cQ/kriRuPjM4z8AAAA/xAEAAAAAAAAB5g0AAJQDAABte96S/rnFP0qclPgQ3+I/AAAAPwAAAAAAAAAAAecNAACUAwAAbXvekv65xT9KnJT4EN/iPwAAAD8PAAAAAAAAAAHoDQAAlAMAAG173pL+ucU/SpyU+BDf4j8AAAA/DwAAAAAAAAAB6Q0AAJQDAABte96S/rnFP0qclPgQ3+I/AAAAPx8AAAAAAAAAAeoNAACUAwAAbXvekv65xT9KnJT4EN/iPwAAAD8fAAAAAAAAAAHrDQAAlAMAAGE+KptIJ8Y/cFRZd9fv4j8AAAA/PgAAAAAAAAAB7A0AAJQDAADRAM3kkIHGP8HjMbFq9OI/AAAAPz4AAAAAAAAAAe0NAACUAwAAJ4QXPBz9xj/27WyCd/fiPwAAAD9OAAAAAAAAAAHuDQAAlAMAAOHHYOLohsc/0DWoA7Hm4j8AAAA/TgAAAAAAAAAB7w0AAJQDAACJzaMT/FfIP9VU9z+3yeI/AAAAP14AAAAAAAAAAfANAACUAwAAic2jE/xXyD/VVPc/t8niPwAAAD9eAAAAAAAAAAHxDQAAlAMAAInNoxP8V8g/1VT3P7fJ4j8AAAA/fQAAAAAAAAAB8g0AAJQDAACJzaMT/FfIP9VU9z+3yeI/AAAAP30AAAAAAAAAAfMNAACUAwAAUFvScHDD0z+EeBhePSHCPwAAAD8AAAAAAAAAAAH0DQAAlAMAAFBb0nBww9M/hHgYXj0hwj8AAAA/EAAAAAAAAAAB9Q0AAJQDAAAU3M8O89/TP4xXszbY/MI/AAAAPxAAAAAAAAAAAfYNAACUAwAAqPxNBVX10z9karG2cpvDPwAAAD8vAAAAAAAAAAH3DQAAlAMAAJ7dykr4GNQ/qpEl2SZAxD8AAAA/LwAAAAAAAAAB+A0AAJQDAACm3hzI+z7UPxqQrban2MQ/AAAAPz8AAAAAAAAAAfkNAACUAwAAvv9DfV9n1D8cer/xDmvFPwAAAD8/AAAAAAAAAAH6DQAAlAMAAOZAQGojktQ/eBL5og/lxT8AAAA/TgAAAAAAAAAB+w0AAJQDAAD+YWcfh7rUP04wboV2OsY/AAAAP04AAAAAAAAAAfwNAACUAwAAJKNjDEvl1D+oyKc2d7TGPwAAAD9uAAAAAAAAAAH9DQAAlAMAAByE4FHuCNU/Kjj1okQixz8AAAA/bgAAAAAAAAAB/g0AAJQDAADQ5Ai4ECPVP5hB9OKRccc/AAAAP24AAAAAAAAAAf8NAACUAwAARMXcPrIz1T9GiFUKLNPHPwAAAD+NAAAAAAAAAAEADgAAlAMAAIZFMR4zPdU/3GhoBUYWyD8AAAA/jQAAAAAAAAABAQ4AAJQDAADY5Vo1FEnVP7aG3eesa8g/AAAAP40AAAAAAAAAAQIOAACUAwAAGmavFJVS1T92PgSek6LIPwAAAD+dAAAAAAAAAAEDDgAAlAMAADqmWYRVV9U/zOG0sWDTyD8AAAA/nQAAAAAAAAABBA4AAJQDAAA6plmEVVfVP3gzjTvH68g/AAAAP7wAAAAAAAAAAQUOAACUAwAAOqZZhFVX1T94M407x+vIPwAAAD+8AAAAAAAAAAEGDgAAlAMAAAhG2tw0UNU/+K1RCmEQyT8AAAA/vAAAAAAAAAABBw4AAJQDAAAIRtrcNFDVP/itUQphEMk/AAAAP8sAAAAAAAAAAQgOAACUAwAACEba3DRQ1T/4rVEKYRDJPwAAAD/LAAAAAAAAAAEJDgAAlAMAAAhG2tw0UNU/+K1RCmEQyT8AAAA/2wAAAAAAAAABCg4AAJQDAABeq/P2ZhXWPxKQfkVV9sA/AAAAPwAAAAAAAAAAAQsOAACUAwAAXqvz9mYV1j8SkH5FVfbAPwAAAD8QAAAAAAAAAAEMDgAAlAMAAF6r8/ZmFdY/EpB+RVX2wD8AAAA/EAAAAAAAAAABDQ4AAJQDAABeq/P2ZhXWPxKQfkVV9sA/AAAAPy8AAAAAAAAAAQ4OAACUAwAASIrMQQPt1T/+E0JUPGrBPwAAAD8vAAAAAAAAAAEPDgAAlAMAAEiKzEED7dU/AAnL8W+zwT8AAAA/LwAAAAAAAAABEA4AAJQDAAAWKk2a4uXVP+6XBWMj3sE/AAAAP04AAAAAAAAAAREOAACUAwAAxIkjgwHa1T9aoQSjcC3CPwAAAD9OAAAAAAAAAAESDgAAlAMAAC5ppYyfxNU/xqoD4718wj8AAAA/TgAAAAAAAAABEw4AAJQDAABIqP1+XKPVP4xXszbY/MI/AAAAP14AAAAAAAAAARQOAACUAwAAUseAObl/1T9karG2cpvDPwAAAD9tAAAAAAAAAAEVDgAAlAMAADqmWYRVV9U/aFTD8dktxD8AAAA/bQAAAAAAAAABFg4AAJQDAAAypQcHUjHVP9pSS89axsQ/AAAAP30AAAAAAAAAARcOAACUAwAAbiQKac8U1T9ctyHZW33FPwAAAD99AAAAAAAAAAEYDgAAlAMAAEbjDXwL6tQ/OMofWfYbxj8AAAA/nAAAAAAAAAABGQ4AAJQDAAD+YWcfh7rUPxTdHdmQusY/AAAAP5wAAAAAAAAAARoOAACUAwAAgoBBG+KD1D+wp0IPEpDHPwAAAD+sAAAAAAAAAAEbDgAAlAMAABi/8E6dT9Q/XOMs1N86yD8AAAA/rAAAAAAAAAABHA4AAJQDAADgXR8qeSLUPw4fF5mt5cg/AAAAP7wAAAAAAAAAAR0OAACUAwAAyDz4dBX60z+o9LIx+3HJPwAAAD+8AAAAAAAAAAEeDgAAlAMAAKL7+4dRz9M/1LXYJy/4yT8AAAA/2wAAAAAAAAABHw4AAJQDAACsGn9CrqvTP1olJpT8Zco/AAAAP9sAAAAAAAAAASAOAACUAwAABtorFOyT0z9wgP1dsM3KPwAAAD/bAAAAAAAAAAEhDgAAlAMAAHK5rR2KftM/itvUJ2Q1yz8AAAA/+gAAAAAAAAABIg4AAJQDAAD+2NmW6G3TP7ancYBkcss/AAAAP/oAAAAAAAAAASMOAACUAwAArDiwfwdi0z8MSyKUMaPLPwAAAD/6AAAAAAAAAAEkDgAAlAMAAGy4W6CGWNM/Zu7Sp/7Tyz8AAAA/CgEAAAAAAAABJQ4AAJQDAABsuFughljTP2bu0qf+08s/AAAAPwoBAAAAAAAAASYOAACUAwAAbLhboIZY0z9m7tKn/tPLPwAAAD8pAQAAAAAAAAEnDgAAlAMAAGy4W6CGWNM/Zu7Sp/7Tyz8AAAA/KQEAAAAAAAABKA4AAJQDAABCTmrHUIDWP8bWDt5BOsU/AAAAPwAAAAAAAAAAASkOAACUAwAAhM6+ptGJ1j8M/oIA9t7FPwAAAD8fAAAAAAAAAAEqDgAAlAMAAITOvqbRidY/DP6CAPbexT8AAAA/HwAAAAAAAAABKw4AAJQDAACEzr6m0YnWPwz+ggD23sU/AAAAPy4AAAAAAAAAASwOAACUAwAAAM4V6M921j9SJfciqoPGPwAAAD8uAAAAAAAAAAEtDgAAlAMAANBtlkCvb9Y/aoDO7F3rxj8AAAA/TgAAAAAAAAABLg4AAJQDAACuLezQ7mrWP9aJzSyrOsc/AAAAP04AAAAAAAAAAS8OAACUAwAAju1BYS5m1j/aflbK3oPHPwAAAD9OAAAAAAAAAAEwDgAAlAMAAI7tQWEuZtY/2nPfZxLNxz8AAAA/XQAAAAAAAAABMQ4AAJQDAACeDReZjmjWPzAXkHvf/cc/AAAAP20AAAAAAAAAATIOAACUAwAA0G2WQK9v1j+ykVRKeSLIPwAAAD9tAAAAAAAAAAEzDgAAlAMAACIOwFeQe9Y/spFUSnkiyD8AAAA/jAAAAAAAAAABNA4AAJQDAACEzr6m0YnWP7KRVEp5Isg/AAAAP4wAAAAAAAAAATUOAACUAwAA5o699RKY1j9yVPJiLBDIPwAAAD+MAAAAAAAAAAE2DgAAlAMAAHqvO+x0rdY/MBeQe9/9xz8AAAA/nAAAAAAAAAABNw4AAJQDAABSUA7CV8zWP4bFt/F45cc/AAAAP5wAAAAAAAAAATgOAACUAwAAZnE1d7v01j9GiFUKLNPHPwAAAD+6AAAAAAAAAAE5DgAAlAMAAKLSBpzfIdc/MCIH3qu0xz8AAAA/ugAAAAAAAAABOg4AAJQDAACo01gZ40fXPxq8uLErlsc/AAAAP8oAAAAAAAAAATsOAACUAwAAfHQr78Vm1z+E0C5URZzHPwAAAD/KAAAAAAAAAAE8DgAAlAMAACK1fh2Iftc/BFZqhat3xz8AAAA/2QAAAAAAAAABPQ4AAJQDAACEdX1syYzXP4DbpbYRU8c/AAAAP9kAAAAAAAAAAT4OAACUAwAA1hWng6qY1z9AnkPPxEDHPwAAAD/5AAAAAAAAAAE/DgAAlAMAAEj2egpMqdc/1JREj3fxxj8AAAA/+QAAAAAAAAABQA4AAJQDAACstnlZjbfXP37xk3uqwMY/AAAAP/kAAAAAAAAAAUEOAACUAwAArLZ5WY231z9+8ZN7qsDGPwAAAD8YAQAAAAAAAAFCDgAAlAMAAKy2eVmNt9c/fvGTe6rAxj8AAAA/GAEAAAAAAAABQw4AAJQDAACstnlZjbfXP37xk3uqwMY/AAAAPxgBAAAAAAAAAUQOAACUAwAAfpJcLB8d1z+IjjWUKHHFPwAAAD8AAAAAAAAAAAFFDgAAlAMAAH6SXCwfHdc/iI41lChxxT8AAAA/EAAAAAAAAAABRg4AAJQDAABeUrK8XhjXP/iBRg/dUsY/AAAAPxAAAAAAAAAAAUcOAACUAwAATjLdhP4V1z8EVmqFq3fHPwAAAD8fAAAAAAAAAAFIDgAAlAMAACzyMhU+Edc/DCqO+3mcyD8AAAA/LwAAAAAAAAABSQ4AAJQDAAD8kbNtHQrXP5SD7aKunMk/AAAAPy8AAAAAAAAAAUoOAACUAwAAuhFfjpwA1z+aYoh7SXjKPwAAAD8/AAAAAAAAAAFLDgAAlAMAAFhRYD9b8tY/YATBbJdByz8AAAA/PwAAAAAAAAABTA4AAJQDAADUULeAWd/WP+Zol3aY+Ms/AAAAP14AAAAAAAAAAU0OAACUAwAALhBkUpfH1j9YXKjxTNrMPwAAAD9eAAAAAAAAAAFODgAAlAMAAC4QZFKXx9Y/WFyo8UzazD8AAAA/XgAAAAAAAAABTw4AAJQDAAAuEGRSl8fWP1hcqPFM2sw/AAAAP30AAAAAAAAAAVAOAACUAwAALhBkUpfH1j9YXKjxTNrMPwAAAD99AAAAAAAAAAFRDgAAlAMAAJmUNxFUXck/U/76iYnx1D8AAAA/AAAAAAAAAAABUg4AAJQDAACZlDcRVF3JP1P++omJ8dQ/AAAAPxAAAAAAAAAAAVMOAACUAwAAmZQ3EVRdyT9T/vqJifHUPwAAAD8QAAAAAAAAAAFUDgAAlAMAAJmUNxFUXck/U/76iYnx1D8AAAA/HwAAAAAAAAABVQ4AAJQDAACZlDcRVF3JP1P++omJ8dQ/AAAAPx8AAAAAAAAAAVYOAACUAwAA6xYw69uyyT/r3g2FozTVPwAAAD8+AAAAAAAAAAFXDgAAlAMAANfYKXYi+sk/4aBvDJdu1T8AAAA/PgAAAAAAAAABWA4AAJQDAACJGyGf613KP6+Lvdi9tNU/AAAAPz4AAAAAAAAAAVkOAACUAwAAZZ8UtXjsyj9Rn/fpFwfWPwAAAD9dAAAAAAAAAAFaDgAAlAMAAPuis+uEccs/YMennYtf1j8AAAA/XQAAAAAAAAABWw4AAJQDAACVplIikfbLP0EYRJYyxNY/AAAAP10AAAAAAAAAAVwOAACUAwAAq6lImptozD8ZNrl4mRnXPwAAAD9sAAAAAAAAAAFdDgAAlAMAAF3sP8NkzMw/vEnzifNr1z8AAAA/bAAAAAAAAAABXg4AAJQDAADNruIMrSbNP4k0QVYastc/AAAAP4wAAAAAAAAAAV8OAACUAwAAYbEvxrWFzT/1PUCWZwHYPwAAAD+MAAAAAAAAAAFgDgAAlAMAALEzKKA9280/Y0c/1rRQ2D8AAAA/jAAAAAAAAAABYQ4AAJQDAAB9tXe7wx3OP5tGA0X1nNg/AAAAP6sAAAAAAAAAAWIOAACUAwAAo/ZzqIdIzj+RCGXM6NbYPwAAAD+rAAAAAAAAAAFjDgAAlAMAAEs3x9ZJYM4/EoMpm4L72D8AAAA/qwAAAAAAAAABZA4AAJQDAABLN8fWSWDOP7/UASXpE9k/AAAAP8oAAAAAAAAAAWUOAACUAwAAaXdxRgplzj80HJ/dQinZPwAAAD/KAAAAAAAAAAFmDgAAlAMAAGl3cUYKZc4/NByf3UIp2T8AAAA/ygAAAAAAAAABZw4AAJQDAABpd3FGCmXOPzQcn91CKdk/AAAAP8oAAAAAAAAAAWgOAACUAwAAaXdxRgplzj80HJ/dQinZPwAAAD/KAAAAAAAAAAFpDgAAlAMAAFV0e87/8s0/MmWFR8nD1D8AAAA/AAAAAAAAAAABag4AAJQDAABVdHvO//LNPzJlhUfJw9Q/AAAAPx8AAAAAAAAAAWsOAACUAwAAVXR7zv/yzT8yZYVHycPUPwAAAD8fAAAAAAAAAAFsDgAAlAMAACMyLWQ4os0/vhJxLKP31D8AAAA/HwAAAAAAAAABbQ4AAJQDAAC7cNyX823NP+Cr5m5jJdU/AAAAPz4AAAAAAAAAAW4OAACUAwAA7+6MfG0rzT+hYw0lSlzVPwAAAD8+AAAAAAAAAAFvDgAAlAMAAJ9slKLl1cw/OUQgIGSf1T8AAAA/PgAAAAAAAAABcA4AAJQDAABxKkY4HoXMPzw5qb2X6NU/AAAAP10AAAAAAAAAAXEOAACUAwAAg2hMrdc9zD9SlICHS1DWPwAAAD9dAAAAAAAAAAFyDgAAlAMAAHVmqLLQ8cs/DA4JxSXB1j8AAAA/XQAAAAAAAAABcw4AAJQDAABFJFpICaHLPzzPLrtZR9c/AAAAP20AAAAAAAAAAXQOAACUAwAAtSENjwBCyz+UZ2hsWsHXPwAAAD9tAAAAAAAAAAF1DgAAlAMAAIffviQ58co/7v+hHVs72D8AAAA/jAAAAAAAAAABdg4AAJQDAAA1XcZKsZvKP6Z5Kls1rNg/AAAAP4wAAAAAAAAAAXcOAACUAwAAadt2LytZyj+KysZT3BDZPwAAAD+MAAAAAAAAAAF4DgAAlAMAAJ1ZJxSlFso/VbUUIANX2T8AAAA/rAAAAAAAAAABeQ4AAJQDAAAxmNZHYOLJP2wbY0yDddk/AAAAP6wAAAAAAAAAAXoOAACUAwAARdbcvBmbyT/XL9nunHvZPwAAAD+sAAAAAAAAAAF7DgAAlAMAAEXW3LwZm8k/1y/Z7px72T8AAAA/zwAAAAAAAAABfA4AAJQDAABF1ty8GZvJP9cv2e6ce9k/AAAAP88AAAAAAAAAAX0OAACUAwAARdbcvBmbyT/XL9nunHvZPwAAAD/PAAAAAAAAAAF+DgAAlAMAAD5GwecouNA/SMvTc0ni1D8AAAA/AAAAAAAAAAABfw4AAJQDAAA+RsHnKLjQP0jL03NJ4tQ/AAAAPw8AAAAAAAAAAYAOAACUAwAAPkbB5yi40D9Iy9NzSeLUPwAAAD8PAAAAAAAAAAGBDgAAlAMAAD5GwecouNA/SMvTc0ni1D8AAAA/DwAAAAAAAAABgg4AAJQDAAA+RsHnKLjQP0jL03NJ4tQ/AAAAPx8AAAAAAAAAAYMOAACUAwAAPkbB5yi40D9Iy9NzSeLUPwAAAD8fAAAAAAAAAAGEDgAAlAMAAD5GwecouNA/SMvTc0ni1D8AAAA/HwAAAAAAAAABhQ4AAJQDAACQ5ur+CcTQP2R6N3uifdQ/AAAAPz4AAAAAAAAAAYYOAACUAwAA8qbpTUvS0D9PFOlOIl/UPwAAAD9OAAAAAAAAAAGHDgAAlAMAAIbHZ0St59A/Oa6aIqJA1D8AAAA/TgAAAAAAAAABiA4AAJQDAAAKyBADr/rQP2OFrt1uNNQ/AAAAP10AAAAAAAAAAYkOAACUAwAAwCg5adEU0T+CKZuC+xjUPwAAAD9dAAAAAAAAAAGKDgAAlAMAAJTJCz+0M9E/FxUl4OES1D8AAAA/fQAAAAAAAAABiw4AAJQDAACcyl28t1nRP0HsOJuuBtQ/AAAAP30AAAAAAAAAAYwOAACUAwAAYEtbWjp20T/X18L4lADUPwAAAD+MAAAAAAAAAAGNDgAAlAMAACbMWPi8ktE/Qew4m64G1D8AAAA/jAAAAAAAAAABjg4AAJQDAADKDKwmf6rRP1lSh8cuJdQ/AAAAP4wAAAAAAAAAAY8OAACUAwAAUA1V5YC90T+v9Tfb+1XUPwAAAD+qAAAAAAAAAAGQDgAAlAMAALDNUzTCy9E/OqMjwNWJ1D8AAAA/qgAAAAAAAAABkQ4AAJQDAACwzVM0wsvRP8hQD6WvvdQ/AAAAP7oAAAAAAAAAAZIOAACUAwAAXi0qHeG/0T8e9L+4fO7UPwAAAD+6AAAAAAAAAAGTDgAAlAMAALrs1u4eqNE/1Xi/WCMW1T8AAAA/ygAAAAAAAAABlA4AAJQDAADUKy/h24bRP8s6IeAWUNU/AAAAP8oAAAAAAAAAAZUOAACUAwAAamreFJdS0T/OL6p9SpnVPwAAAD/pAAAAAAAAAAGWDgAAlAMAABDJYoCyINE/sYBGdvH91T8AAAA/6QAAAAAAAAABlw4AAJQDAADYZ5FbjvPQP4ieu1hYU9Y/AAAAP+kAAAAAAAAAAZgOAACUAwAA4oYUFuvP0D9WiQklf5nWPwAAAD8IAQAAAAAAAAGZDgAAlAMAAC4m7K/ItdA/jYjNk7/l1j8AAAA/CAEAAAAAAAABmg4AAJQDAAB4xcNJppvQP+MrfqeMFtc/AAAAPwgBAAAAAAAAAZsOAACUAwAA1IRwG+SD0D9mpkJ2JjvXPwAAAD8nAQAAAAAAAAGcDgAAlAMAAGCknJRCc9A/RwJW0ZlW1z8AAAA/JwEAAAAAAAABnQ4AAJQDAAAOBHN9YWfQP+cgB0XAX9c/AAAAPycBAAAAAAAAAZ4OAACUAwAADgRzfWFn0D/nIAdFwF/XPwAAAD83AQAAAAAAAAGfDgAAlAMAAA4Ec31hZ9A/5yAHRcBf1z8AAAA/NwEAAAAAAAABoA4AAJQDAAB4xcNJppvQPxH4GgCNU9c/AAAAP1YBAAAAAAAAAaEOAACUAwAAsiaVbsrI0D/RurgYQEHXPwAAAD9WAQAAAAAAAAGiDgAAlAMAAH6o5IlQC9E/jn1WMfMu1z8AAAA/VgEAAAAAAAABow4AAJQDAACcyl28t1nRP4RKLxuzH9c/AAAAP3YBAAAAAAAAAaQOAACUAwAAuuzW7h6o0T95FwgFcxDXPwAAAD92AQAAAAAAAAGlDgAAlAMAAOouJVnm+NE/mLv0qf/01j8AAAA/dgEAAAAAAAABpg4AAJQDAAAYcXPDrUnSP+1pHCCZ3NY/AAAAP5UBAAAAAAAAAacOAACUAwAASLPBLXWa0j8MDgnFJcHWPwAAAD+VAQAAAAAAAAGoDgAAlAMAADR1u7i74dI/a+9XUf+31j8AAAA/lQEAAAAAAAABqQ4AAJQDAACWF4nKoznTP8vQpt3YrtY/AAAAP7QBAAAAAAAAAaoOAACUAwAAlheJyqM50z/L0Kbd2K7WPwAAAD+0AQAAAAAAAAGrDgAAlAMAAJYXicqjOdM/y9Cm3diu1j8AAAA/tAEAAAAAAAABrA4AAJQDAACWF4nKoznTP8vQpt3YrtY/AAAAP7QBAAAAAAAAAa0OAACUAwAAUGrSsrwt3z/aEv5/mp7gPwAAAD8AAAAAAAAAAAGuDgAAlAMAAN6J/isbHd8/94wkhlTp4D8AAAA/HwAAAAAAAAABrw4AAJQDAADeif4rGx3fP/eMJIZU6eA/AAAAPx8AAAAAAAAAAbAOAACUAwAAOEmr/VgF3z/HlsGOgRLhPwAAAD8vAAAAAAAAAAGxDgAAlAMAAOaogeZ3+d4/2t3AfvtN4T8AAAA/PgAAAAAAAAABsg4AAJQDAACmKC0H9+/eP+DxmFg1euE/AAAAPz4AAAAAAAAAAbMOAACUAwAAEAivEJXa3j8Q3YTtO5rhPwAAAD9dAAAAAAAAAAG0DgAAlAMAAJwn24nzyd4/bJ+EPQ+u4T8AAAA/XQAAAAAAAAABtQ4AAJQDAAAaJzLL8bbeP0PIcIJCuuE/AAAAP10AAAAAAAAAAbYOAACUAwAA6MayI9Gv3j9O+5eYgsnhPwAAAD9tAAAAAAAAAAG3DgAAlAMAAMiGCLQQq94/nopw0hXO4T8AAAA/bQAAAAAAAAABuA4AAJQDAADIhgi0EKveP7gPDjucz+E/AAAAP30AAAAAAAAAAbkOAACUAwAAyIYItBCr3j8Jn+Z0L9ThPwAAAD+MAAAAAAAAAAG6DgAAlAMAAMiGCLQQq94/CZ/mdC/U4T8AAAA/jAAAAAAAAAABuw4AAJQDAAC+Z4X5s87eP+4ZSQyp0uE/AAAAP5wAAAAAAAAAAbwOAACUAwAAYqjYJ3bm3j/TlKujItHhPwAAAD+sAAAAAAAAAAG9DgAAlAMAAAjpK1Y4/t4/05SroyLR4T8AAAA/rAAAAAAAAAABvg4AAJQDAADuqdNjex/fP+4ZSQyp0uE/AAAAP8sAAAAAAAAAAb8OAACUAwAAFuvPUD9K3z/TlKujItHhPwAAAD/LAAAAAAAAAAHADgAAlAMAAE5MoXVjd98/uA8OO5zP4T8AAAA/ywAAAAAAAAABwQ4AAJQDAACYzUfS56bfP56KcNIVzuE/AAAAP9oAAAAAAAAAAcIOAACUAwAAEq9t1ozd3z+4Dw47nM/hPwAAAD/aAAAAAAAAAAHDDgAAlAMAAFboHiV5DOA/PqkhRjzX4T8AAAA/+gAAAAAAAAABxA4AAJQDAAAS2TGnyyfgP8NCNVHc3uE/AAAAP/oAAAAAAAAAAcUOAACUAwAAr4mauV0+4D/4THAi6eHhPwAAAD8JAQAAAAAAAAHGDgAAlAMAABragyTPTeA/Ller8/Xk4T8AAAA/CQEAAAAAAAABxw4AAJQDAABl6sIfgFjgP0ncSFx85uE/AAAAPxkBAAAAAAAAAcgOAACUAwAAlUpCx6Bf4D+OOPp/z9vhPwAAAD8ZAQAAAAAAAAHJDgAAlAMAAJVKQsegX+A/jjj6f8/b4T8AAAA/OAEAAAAAAAAByg4AAJQDAACVSkLHoF/gP444+n/P2+E/AAAAPzgBAAAAAAAAAcsOAACUAwAAlUpCx6Bf4D+OOPp/z9vhPwAAAD84AQAAAAAAAAHMDgAAlAMAAI5J8EmdOeA/OvRMDHSV4D8AAAA/AAAAAAAAAAABzQ4AAJQDAACOSfBJnTngPzr0TAx0leA/AAAAPx8AAAAAAAAAAc4OAACUAwAAjknwSZ054D869EwMdJXgPwAAAD8fAAAAAAAAAAHPDgAAlAMAAI5J8EmdOeA/OvRMDHSV4D8AAAA/HwAAAAAAAAAB0A4AAJQDAACOSfBJnTngPzr0TAx0leA/AAAAPz8AAAAAAAAAAdEOAACUAwAAJPkG3ysq4D+qHJuIx8fgPwAAAD8/AAAAAAAAAAHSDgAAlAMAABtpHMP7KOA/jHiu4zrj4D8AAAA/TgAAAAAAAAAB0w4AAJQDAAADuVxvayXgP9joN+HHBOE/AAAAP04AAAAAAAAAAdQOAACUAwAA2ejH43of4D+o8tTp9C3hPwAAAD9eAAAAAAAAAAHVDgAAlAMAAIhInsyZE+A/GhsjZkhg4T8AAAA/bQAAAAAAAAAB1g4AAJQDAAA9OF/R6AjgPxDdhO07muE/AAAAP20AAAAAAAAAAdcOAACUAwAAxg+WPK/33z9jYebEAujhPwAAAD99AAAAAAAAAAHYDgAAlAMAAO5uw2bM2N8/Ifq9PuM74j8AAAA/fQAAAAAAAAAB2Q4AAJQDAAA6DpsAqr7fPz105ESdhuI/AAAAP5wAAAAAAAAAAdoOAACUAwAAeI2dYiei3z+7z1nXMMjiPwAAAD+cAAAAAAAAAAHbDgAAlAMAAKDsyoxEg98/5pv2LzEF4z8AAAA/nAAAAAAAAAAB3A4AAJQDAAC4KyN/AWLfP8PYuk6ePeM/AAAAP6wAAAAAAAAAAd0OAACUAwAAuCsjfwFi3z/D2LpOnj3jPwAAAD+sAAAAAAAAAAHeDgAAlAMAALgrI38BYt8/w9i6Tp494z8AAAA/rAAAAAAAAAAB3w4AAJQDAAC4KyN/AWLfP8PYuk6ePeM/AAAAP8sAAAAAAAAAAeAOAACUAwAAB1tinNi/4j9+UP4vx4rgPwAAAD8AAAAAAAAAAAHhDgAAlAMAAGGLds/pzOI/xKyvUxqA4D8AAAA/DwAAAAAAAAAB4g4AAJQDAABhi3bP6cziP8Ssr1MagOA/AAAAPw8AAAAAAAAAAeMOAACUAwAAYYt2z+nM4j/ErK9TGoDgPwAAAD8vAAAAAAAAAAHkDgAAlAMAAFHcCPlc7+I/cx3XGYd74D8AAAA/LwAAAAAAAAAB5Q4AAJQDAADk/IbvvgTjPwgJYXdtdeA/AAAAPy8AAAAAAAAAAeYOAACUAwAAYG1FkpAW4z+4eYg92nDgPwAAAD9NAAAAAAAAAAHnDgAAlAMAANJNGRkyJ+M/nfTq1FNv4D8AAAA/TQAAAAAAAAAB6A4AAJQDAABFLu2f0zfjPwgJYXdtdeA/AAAAP1wAAAAAAAAAAekOAACUAwAAkD4sm4RC4z9zHdcZh3vgPwAAAD9cAAAAAAAAAAHqDgAAlAMAAMkull7VSuM/+bbqJCeD4D8AAAA/XAAAAAAAAAAB6w4AAJQDAADqbkDOlU/jP5nVm5hNjOA/AAAAP3wAAAAAAAAAAewOAACUAwAA8v4q6sVQ4z8eb6+j7ZPgPwAAAD98AAAAAAAAAAHtDgAAlAMAAOHeVbJlTuM/KaLWuS2j4D8AAAA/iwAAAAAAAAAB7g4AAJQDAACwftYKRUfjPzTV/c9tsuA/AAAAP4sAAAAAAAAAAe8OAACUAwAAd45sR/Q+4z90EmC3usTgPwAAAD+bAAAAAAAAAAHwDgAAlAMAACTuQjATM+M/7Fn9bxTa4D8AAAA/mwAAAAAAAAAB8Q4AAJQDAAC6nVnFoSPjP5er1fl68uA/AAAAP7oAAAAAAAAAAfIOAACUAwAAV91admAV4z8neBAbWwnhPwAAAD+6AAAAAAAAAAHzDgAAlAMAAPysRkNPCOM/Z7VyAqgb4T8AAAA/ugAAAAAAAAAB9A4AAJQDAACifDIQPvviP938D7sBMeE/AAAAP9kAAAAAAAAAAfUOAACUAwAAUdwI+Vzv4j8DtdQ5yEHhPwAAAD/ZAAAAAAAAAAH2DgAAlAMAAA9ctBnc5eI/wFgjFnVM4T8AAAA/2QAAAAAAAAAB9w4AAJQDAADuGwqqG+HiP5WBD1uoWOE/AAAAP/kAAAAAAAAAAfgOAACUAwAA3fs0crve4j/Li0ostVvhPwAAAD/5AAAAAAAAAAH5DgAAlAMAAN37NHK73uI/5RDolDtd4T8AAAA/+QAAAAAAAAAB+g4AAJQDAADd+zRyu97iP+UQ6JQ7XeE/AAAAP/kAAAAAAAAAAfsOAACUAwAAUdwI+Vzv4j+VgQ9bqFjhPwAAAD8IAQAAAAAAAAH8DgAAlAMAALKcB0ie/eI/RfI2IRVU4T8AAAA/KAEAAAAAAAAB/Q4AAJQDAAAVXQaX3wvjPw/o+08IUeE/AAAAPygBAAAAAAAAAf4OAACUAwAAkc3EObEd4z8rbZm4jlLhPwAAAD8oAQAAAAAAAAH/DgAAlAMAAAOumMBSLuM/K22ZuI5S4T8AAAA/RwEAAAAAAAABAA8AAJQDAAB+HldjJEDjP3r8cfIhV+E/AAAAP0cBAAAAAAAAAQEPAACUAwAA4d5VsmVO4z81oMDOzmHhPwAAAD9HAQAAAAAAAAECDwAAlAMAAEwvPx3XXeM/1r5xQvVq4T8AAAA/VgEAAAAAAAABAw8AAJQDAACXP34YiGjjP/t2NsG7e+E/AAAAP1YBAAAAAAAAAQQPAACUAwAA0C/o29hw4z87tJioCI7hPwAAAD92AQAAAAAAAAEFDwAAlAMAAPFvkkuZdeM/zIDTyeik4T8AAAA/dgEAAAAAAAABBg8AAJQDAAD6/3xnyXbjP3jSq1NPveE/AAAAP4UBAAAAAAAAAQcPAACUAwAA+v98Z8l24z9YLr+uwtjhPwAAAD+FAQAAAAAAAAEIDwAAlAMAANm/0vcIcuM/VA9wcrz14T8AAAA/lQEAAAAAAAABCQ8AAJQDAACGH6ngJ2bjP2p1vp48FOI/AAAAP5UBAAAAAAAAAQoPAACUAwAAI1+qkeZX4z/RauUEUDfiPwAAAD+0AQAAAAAAAAELDwAAlAMAAJ9eAdPkROM/l0Fb9zxR4j8AAAA/tAEAAAAAAAABDA8AAJQDAAALPoPcgi/jP6F0gg19YOI/AAAAP7QBAAAAAAAAAQ0PAACUAwAANp2wBqAQ4z+sp6kjvW/iPwAAAD/TAQAAAAAAAAEODwAAlAMAAFhs8xSN8OI/nVUz0XZ94j8AAAA/0wEAAAAAAAABDw8AAJQDAACLWwtb2tLiPyPvRtwWheI/AAAAP9MBAAAAAAAAARAPAACUAwAA1fri9Le44j8j70bcFoXiPwAAAD/zAQAAAAAAAAERDwAAlAMAAFH6OTa2peI/t9rQOf1+4j8AAAA/8wEAAAAAAAABEg8AAJQDAAD3ySUDpZjiPxe8H8bWdeI/AAAAP/MBAAAAAAAAARMPAACUAwAAvtm7P1SQ4j9CkzOBo2niPwAAAD8CAgAAAAAAAAEUDwAAlAMAAKYp/OvDjOI/vfkfdgNi4j8AAAA/AgIAAAAAAAABFQ8AAJQDAACmKfzrw4ziP735H3YDYuI/AAAAPwICAAAAAAAAARYPAACUAwAApin868OM4j+9+R92A2LiPwAAAD8iAgAAAAAAAAEXDwAAlAMAAKYp/OvDjOI/vfkfdgNi4j8AAAA/IgIAAAAAAAABGA8AAJQDAABCmUnrGM7kP7Iwc2IB9OA/AAAAPwAAAAAAAAAAARkPAACUAwAAQplJ6xjO5D+yMHNiAfTgPwAAAD8gAAAAAAAAAAEaDwAAlAMAAN5Jsv2q5OQ/jHiu4zrj4D8AAAA/IAAAAAAAAAABGw8AAJQDAABgSlu8rPfkPyJkOEEh3eA/AAAAPyAAAAAAAAAAARwPAACUAwAA3boZX34J5T+3T8KeB9fgPwAAAD8vAAAAAAAAAAEdDwAAlAMAAHDbl1XgHuU/nMokNoHV4D8AAAA/LwAAAAAAAAABHg8AAJQDAAD7ayswEjPlP2bA6WR00uA/AAAAP04AAAAAAAAAAR8PAACUAwAAf2zU7hNG5T+CRYfN+tPgPwAAAD9eAAAAAAAAAAEgDwAAlAMAAOIs0z1VVOU/t0/CngfX4D8AAAA/XgAAAAAAAAABIQ8AAJQDAAAtPRI5Bl/lPzzp1amn3uA/AAAAP14AAAAAAAAAASIPAACUAwAAdU1RNLdp5T/3jCSGVOngPwAAAD98AAAAAAAAAAEjDwAAlAMAAJ8d5r+nb+U/h1lfpzQA4T8AAAA/fAAAAAAAAAABJA8AAJQDAACnrdDb13DlP00w1ZkhGuE/AAAAP5sAAAAAAAAAASUPAACUAwAAp63Q29dw5T9jliPGoTjhPwAAAD+bAAAAAAAAAAEmDwAAlAMAAIdtJmwXbOU/rwatwy5a4T8AAAA/qwAAAAAAAAABJw8AAJQDAABdnZHgJmblPzCBcZLIfuE/AAAAP6sAAAAAAAAAASgPAACUAwAAA219rRVZ5T/MgNPJ6KThPwAAAD+6AAAAAAAAAAEpDwAAlAMAAG9M/7azQ+U/uA8OO5zP4T8AAAA/ugAAAAAAAAABKg8AAJQDAADaK4HAUS7lP26UDdtC9+E/AAAAP9kAAAAAAAAAASsPAACUAwAAFquDIs8R5T+6BJfYzxjiPwAAAD/ZAAAAAAAAAAEsDwAAlAMAAGnaRdjc+OQ/gdsMy7wy4j8AAAA/2QAAAAAAAAABLQ8AAJQDAAC0eR1yut7kPywt5VQjS+I/AAAAP+kAAAAAAAAAAS4PAACUAwAA94gK8GfD5D8MifivlmbiPwAAAD/pAAAAAAAAAAEvDwAAlAMAAEu4zKV1quQ/g9CVaPB74j8AAAA/CAEAAAAAAAABMA8AAJQDAAC2l06vE5XkP44DvX4wi+I/AAAAPwgBAAAAAAAAATEPAACUAwAAOyeQDEKD5D9Ipwtb3ZXiPwAAAD8IAQAAAAAAAAEyDwAAlAMAAOmGZvVgd+Q/f7FGLOqY4j8AAAA/KAEAAAAAAAABMw8AAJQDAADAttFpcHHkP3+xRizqmOI/AAAAPygBAAAAAAAAATQPAACUAwAAtybnTUBw5D8uIm7yVpTiPwAAAD8oAQAAAAAAAAE1DwAAlAMAALcm501AcOQ/I+9G3BaF4j8AAAA/RwEAAAAAAAABNg8AAJQDAAD5pjstwXnkP+Kx5PTJcuI/AAAAP0cBAAAAAAAAATcPAACUAwAAQ7d6KHKE5D+9+R92A2LiPwAAAD9HAQAAAAAAAAE4DwAAlAMAAK0HZJPjk+Q/l0Fb9zxR4j8AAAA/ZgEAAAAAAAABOQ8AAJQDAABb2KHd1azkP1YE+Q/wPuI/AAAAP2YBAAAAAAAAAToPAACUAwAAMHl0s7jL5D+B2wzLvDLiPwAAAD9mAQAAAAAAAAE7DwAAlAMAAEAKsUzs8uQ/S9HR+a8v4j8AAAA/dgEAAAAAAAABPA8AAJQDAABYK9gBUBvlPxbHliijLOI/AAAAP3YBAAAAAAAAAT0PAACUAwAAeNzp0uNE5T8Wx5YooyziPwAAAD+VAQAAAAAAAAE+DwAAlAMAAF2dkeAmZuU/gdsMy7wy4j8AAAA/lQEAAAAAAAABPw8AAJQDAABUfg4myonlPzx/W6dpPeI/AAAAP5UBAAAAAAAAAUAPAACUAwAAKR/h+6yo5T/cnQwbkEbiPwAAAD+0AQAAAAAAAAFBDwAAlAMAAADAs9GPx+U/ssb4X8NS4j8AAAA/tAEAAAAAAAABQg8AAJQDAAClAAcAUt/lP2xqRzxwXeI/AAAAP7QBAAAAAAAAAUMPAACUAwAAOCGF9rP05T8MifivlmbiPwAAAD/TAQAAAAAAAAFEDwAAlAMAAJvhg0X1AuY/rKepI71v4j8AAAA/0wEAAAAAAAABRQ8AAJQDAAC8IS61tQfmP/02gl1QdOI/AAAAP9MBAAAAAAAAAUYPAACUAwAAvCEutbUH5j+dVTPRdn3iPwAAAD/jAQAAAAAAAAFHDwAAlAMAALwhLrW1B+Y/nVUz0XZ94j8AAAA/4wEAAAAAAAABSA8AAJQDAAC8IS61tQfmP51VM9F2feI/AAAAP+MBAAAAAAAAAUkPAACUAwAAvCEutbUH5j+dVTPRdn3iPwAAAD/jAQAAAAAAAAFKDwAAlAMAAEI1RAL42eg/+3Y2wbt74T8AAAA/AAAAAAAAAAABSw8AAJQDAABslHEsFbvoP3vx+o9VoOE/AAAAPx8AAAAAAAAAAUwPAACUAwAAbJRxLBW76D978fqPVaDhPwAAAD8fAAAAAAAAAAFNDwAAlAMAAAFEiMGjq+g/mWshlg/r4T8AAAA/LwAAAAAAAAABTg8AAJQDAACX855WMpzoP0vR0fmvL+I/AAAAPz8AAAAAAAAAAU8PAACUAwAAHIPgs2CK6D8yQb0uXXfiPwAAAD8/AAAAAAAAAAFQDwAAlAMAAMJSzIBPfeg/lBeVWGq34j8AAAA/XgAAAAAAAAABUQ8AAJQDAABnIrhNPnDoP1bPuw5R7uI/AAAAP14AAAAAAAAAAVIPAACUAwAAHRJ5Uo1l6D9DXvZ/BBnjPwAAAD9eAAAAAAAAAAFTDwAAlAMAAIFhEED7Tug/fnwJK0tI4z8AAAA/bQAAAAAAAAABVA8AAJQDAACBYRBA+07oP358CStLSOM/AAAAP20AAAAAAAAAAVUPAACUAwAAgWEQQPtO6D9+fAkrS0jjPwAAAD9tAAAAAAAAAAFWDwAAlAMAAIFhEED7Tug/fnwJK0tI4z8AAAA/nAAAAAAAAAABVw8AAJQDAAAV6DHpF5LrP6QIw66Nm+A/AAAAPwAAAAAAAAAAAVgPAACUAwAAFegx6ReS6z+kCMOujZvgPwAAAD8PAAAAAAAAAAFZDwAAlAMAABXoMekXkus/pAjDro2b4D8AAAA/DwAAAAAAAAABWg8AAJQDAAAV6DHpF5LrP6QIw66Nm+A/AAAAPy8AAAAAAAAAAVsPAACUAwAAFegx6ReS6z+kCMOujZvgPwAAAD8vAAAAAAAAAAFcDwAAlAMAAIHHs/K1fOs/Wo3CTjTD4D8AAAA/LwAAAAAAAAABXQ8AAJQDAABPZzRLlXXrP0o7TPzt0OA/AAAAP04AAAAAAAAAAV4PAACUAwAA/cYKNLRp6z9x8xB7tOHgPwAAAD9OAAAAAAAAAAFfDwAAlAMAAKsm4RzTXes/sjBzYgH04D8AAAA/TgAAAAAAAAABYA8AAJQDAABP9szpwVDrP5KMhr10D+E/AAAAP10AAAAAAAAAAWEPAACUAwAAJyY4XtFK6z893l5H2yfhPwAAAD9tAAAAAAAAAAFiDwAAlAMAACcmOF7RSus/SBGGXRs34T8AAAA/bQAAAAAAAAABYw8AAJQDAABHZuLNkU/rP2/JStzhR+E/AAAAP30AAAAAAAAAAWQPAACUAwAAo5b2AKNc6z9F8jYhFVThPwAAAD99AAAAAAAAAAFlDwAAlAMAAB0HtaN0bus/AJaF/cFe4T8AAAA/nAAAAAAAAAABZg8AAJQDAADb98clx4nrP4UvmQhiZuE/AAAAP5wAAAAAAAAAAWcPAACUAwAApwiw33mn6z9rqvuf22ThPwAAAD+sAAAAAAAAAAFoDwAAlAMAAH+pgrVcxus/1r5xQvVq4T8AAAA/rAAAAAAAAAABaQ8AAJQDAAAzCqsbf+DrPyVOSnyIb+E/AAAAP7sAAAAAAAAAAWoPAACUAwAA4droZXH56z+r512HKHfhPwAAAD+7AAAAAAAAAAFrDwAAlAMAAGtrfECjDew/ZYusY9WB4T8AAAA/2gAAAAAAAAABbA8AAJQDAADn2zrjdB/sP3C+03kVkeE/AAAAP9oAAAAAAAAAAW0PAACUAwAASZw5MrYt7D9G57++SJ3hPwAAAD/aAAAAAAAAAAFuDwAAlAMAAHFszr2mM+w/hyQippWv4T8AAAA/+gAAAAAAAAABbw8AAJQDAAB7/LjZ1jTsP0PIcIJCuuE/AAAAP/oAAAAAAAAAAXAPAACUAwAAWbwOahYw7D/TlKujItHhPwAAAD/6AAAAAAAAAAFxDwAAlAMAABc8uoqVJuw/Y2HmxALo4T8AAAA/CQEAAAAAAAABcg8AAJQDAACdy/vnwxTsPyk4XLfvAeI/AAAAPwkBAAAAAAAAAXMPAACUAwAA7/q9ndH76z/wDtKp3BviPwAAAD8pAQAAAAAAAAF0DwAAlAMAACt6wP9O3+s/nGCqM0M04j8AAAA/KQEAAAAAAAABdQ8AAJQDAABl+cJhzMLrP8EYb7IJReI/AAAAPykBAAAAAAAAAXYPAACUAwAAl+japxml6z98vL2Otk/iPwAAAD9IAQAAAAAAAAF3DwAAlAMAAMFHCNI2hus/HNtuAt1Y4j8AAAA/SAEAAAAAAAABeA8AAJQDAAAFV/VP5GrrP6F0gg19YOI/AAAAP0gBAAAAAAAAAXkPAACUAwAAV4a3BfJR6z8c224C3VjiPwAAAD9nAQAAAAAAAAF6DwAAlAMAAN0V+WIgQOs/R7KCvalM4j8AAAA/ZwEAAAAAAAABew8AAJQDAACLdc9LPzTrPwd1INZcOuI/AAAAP2cBAAAAAAAAAXwPAACUAwAAkwW6Z2816z/k26qTnAziPwAAAD+GAQAAAAAAAAF9DwAAlAMAAJMFumdvNes/5Nuqk5wM4j8AAAA/hgEAAAAAAAABfg8AAJQDAACTBbpnbzXrP+TbqpOcDOI/AAAAP4YBAAAAAAAAAX8PAACUAwAAkwW6Z2816z/k26qTnAziPwAAAD+GAQAAAAAAAAGADwAAlAMAAJl3c0ZGgOs/l6vV+Xry4D8AAAA/AAAAAAAAAAABgQ8AAJQDAACZd3NGRoDrP5er1fl68uA/AAAAPw8AAAAAAAAAAYIPAACUAwAAmXdzRkaA6z+Xq9X5evLgPwAAAD8PAAAAAAAAAAGDDwAAlAMAAJl3c0ZGgOs/l6vV+Xry4D8AAAA/HwAAAAAAAAABhA8AAJQDAABVaIbImJvrP6f9S0zB5OA/AAAAPx8AAAAAAAAAAYUPAACUAwAAG+mDZhu46z+cyiQ2gdXgPwAAAD8+AAAAAAAAAAGGDwAAlAMAAAGqK3Re2es/+qtzwlrM4D8AAAA/PgAAAAAAAAABhw8AAJQDAAAhWz1F8gLsP9TzrkOUu+A/AAAAP04AAAAAAAAAAYgPAACUAwAAUSwkTuYu7D8aUGBn57DgPwAAAD9OAAAAAAAAAAGJDwAAlAMAAEkNoZOJUuw/Dx05Uaeh4D8AAAA/XQAAAAAAAAABig8AAJQDAAANjp4xDG/sP76NYBcUneA/AAAAP10AAAAAAAAAAYsPAACUAwAADY6eMQxv7D++jWAXFJ3gPwAAAD99AAAAAAAAAAGMDwAAlAMAAA2OnjEMb+w/vo1gFxSd4D8AAAA/fQAAAAAAAAABjQ8AAJQDAAANjp4xDG/sP76NYBcUneA/AAAAP30AAAAAAAAAAY4PAACUAwAALf6U72LD7j+SwcO+E2DgPwAAAD8AAAAAAAAAAAGPDwAAlAMAAC3+lO9iw+4/ksHDvhNg4D8AAAA/HwAAAAAAAAABkA8AAJQDAACX3Rb5AK7uP2jqrwNHbOA/AAAAPx8AAAAAAAAAAZEPAACUAwAAP60Cxu+g7j/T/iWmYHLgPwAAAD8fAAAAAAAAAAGSDwAAlAMAAMM8RCMej+4/cx3XGYd74D8AAAA/LwAAAAAAAAABkw8AAJQDAABPXHCcfH7uPwTqETtnkuA/AAAAPy8AAAAAAAAAAZQPAACUAwAAs6sHiupn7j+vO+rEzargPwAAAD9OAAAAAAAAAAGVDwAAlAMAABf7nndYUe4/xaE48U3J4D8AAAA/XgAAAAAAAAABlg8AAJQDAACNagudJj3uP0cc/b/n7eA/AAAAP14AAAAAAAAAAZcPAACUAwAAIRoiMrUt7j+tESQm+xDhPwAAAD9eAAAAAAAAAAGYDwAAlAMAAM15+BrUIe4/EgdLjA404T8AAAA/bQAAAAAAAAABmQ8AAJQDAABtufnLkhPuP+UQ6JQ7XeE/AAAAP20AAAAAAAAAAZoPAACUAwAAO1l6JHIM7j+myA5LIpThPwAAAD+NAAAAAAAAAAGbDwAAlAMAABkZ0LSxB+4/M3b6L/zH4T8AAAA/jQAAAAAAAAABnA8AAJQDAAAJ+fp8UQXuPzmK0gk29OE/AAAAP40AAAAAAAAAAZ0PAACUAwAAEYnlmIEG7j/UiTRBVhriPwAAAD+cAAAAAAAAAAGeDwAAlAMAACs5pewRCu4/gdsMy7wy4j8AAAA/nAAAAAAAAAABnw8AAJQDAABjKQ+wYhLuP2E3ICYwTuI/AAAAP7wAAAAAAAAAAaAPAACUAwAArTlOqxMd7j+H7+Sk9l7iPwAAAD+8AAAAAAAAAAGhDwAAlAMAABeKNxaFLO4//TaCXVB04j8AAAA/ywAAAAAAAAABog8AAJQDAACB2iCB9jvuP51VM9F2feI/AAAAP8sAAAAAAAAAAaMPAACUAwAAD2u0WyhQ7j/u5AsLCoLiPwAAAD/bAAAAAAAAAAGkDwAAlAMAAJv7RzZaZO4/t9rQOf1+4j8AAAA/2wAAAAAAAAABpQ8AAJQDAAAvHMYsvHnuP/02gl1QdOI/AAAAP/oAAAAAAAAAAaYPAACUAwAA9ZzDyj6W7j/yA1tHEGXiPwAAAD/6AAAAAAAAAAGnDwAAlAMAALkdwWjBsu4/fLy9jrZP4j8AAAA/+gAAAAAAAAABqA8AAJQDAAB/nr4GRM/uP4HbDMu8MuI/AAAAPxkBAAAAAAAAAakPAACUAwAAK2/8UDbo7j9qdb6ePBTiPwAAAD8ZAQAAAAAAAAGqDwAAlAMAAJ1P0NfX+O4/iRmrQ8n44T8AAAA/GQEAAAAAAAABqw8AAJQDAADhzyS3WALvP97H0rli4OE/AAAAPykBAAAAAAAAAawPAACUAwAA+X/kCukF7z+einDSFc7hPwAAAD8pAQAAAAAAAAGtDwAAlAMAAOHPJLdYAu8/yWGEjeLB4T8AAAA/SAEAAAAAAAABrg8AAJQDAACn37rzB/ruP9az+t8otOE/AAAAP0gBAAAAAAAAAa8PAACUAwAATa+mwPbs7j82lUlsAqvhPwAAAD9YAQAAAAAAAAGwDwAAlAMAANvO0jlV3O4/AYsOm/Wn4T8AAAA/WAEAAAAAAAABsQ8AAJQDAABFrlRD88buP7D7NWFio+E/AAAAP2cBAAAAAAAAAbIPAACUAwAAfy1XpXCq7j/MgNPJ6KThPwAAAD9nAQAAAAAAAAGzDwAAlAMAALEcb+u9jO4/NpVJbAKr4T8AAAA/hwEAAAAAAAABtA8AAJQDAADde5wV223uP/M4mEivteE/AAAAP4cBAAAAAAAAAbUPAACUAwAAF/ued1hR7j/JYYSN4sHhPwAAAD+HAQAAAAAAAAG2DwAAlAMAAGOadhE2N+4/05SroyLR4T8AAAA/mwEAAAAAAAABtw8AAJQDAADNefga1CHuP2Nh5sQC6OE/AAAAP5sBAAAAAAAAAbgPAACUAwAAKzml7BEK7j9fQpeI/ATiPwAAAD+bAQAAAAAAAAG5DwAAlAMAAI+IPNp/8+0//EH5vxwr4j8AAAA/ugEAAAAAAAABug8AAJQDAAALiJMbfuDtPxzbbgLdWOI/AAAAP7oBAAAAAAAAAbsPAACUAwAAb9cqCezJ7T/SX26ig4DiPwAAAD+6AQAAAAAAAAG8DwAAlAMAAB03AfIKvu0/z0AfZn2d4j8AAAA/ygEAAAAAAAABvQ8AAJQDAAAdNwHyCr7tP89AH2Z9neI/AAAAP8oBAAAAAAAAAb4PAACUAwAAHTcB8gq+7T/PQB9mfZ3iPwAAAD/pAQAAAAAAAAG/DwAAlAMAAB03AfIKvu0/z0AfZn2d4j8AAAA/6QEAAAAAAAABwA8AAJQDAADTkNL1CDboPzOiBSuAheQ/AAAAPwAAAAAAAAAAAcEPAACUAwAAmqBoMrgt6D/kB7aOIMrkPwAAAD8PAAAAAAAAAAHCDwAAlAMAAJqgaDK4Leg/5Ae2jiDK5D8AAAA/DwAAAAAAAAABww8AAJQDAACaoGgyuC3oP+QHto4gyuQ/AAAAPx8AAAAAAAAAAcQPAACUAwAAN+Bp43Yf6D8R1FLnIAflPwAAAD8fAAAAAAAAAAHFDwAAlAMAAC5Qf8dGHug/hxvwn3oc5T8AAAA/PgAAAAAAAAABxg8AAJQDAAA34Gnjdh/oP3fJeU00KuU/AAAAPz4AAAAAAAAAAccPAACUAwAAT5ApNwcj6D8X6CrBWjPlPwAAAD8+AAAAAAAAAAHIDwAAlAMAAJEQfhaILOg/Z3cD++035T8AAAA/VwAAAAAAAAAByQ8AAJQDAADcIL0ROTfoP2d3A/vtN+U/AAAAP1cAAAAAAAAAAcoPAACUAwAAV5F7tApJ6D8X6CrBWjPlPwAAAD92AAAAAAAAAAHLDwAAlAMAAPNB5MacX+g/d8l5TTQq5T8AAAA/dgAAAAAAAAABzA8AAJQDAACwMvdI73roP6KgjQgBHuU/AAAAP3YAAAAAAAAAAc0PAACUAwAAbSMKy0GW6D8CgtyU2hTlPwAAAD+VAAAAAAAAAAHODwAAlAMAACsUHU2Useg/fOjIiToN5T8AAAA/lQAAAAAAAAABzw8AAJQDAADQVHB7VsnoP9zJFxYUBOU/AAAAP5UAAAAAAAAAAdAPAACUAwAAeyWuxUji6D88q2ai7frkPwAAAD+1AAAAAAAAAAHRDwAAlAMAAEGmq2PL/ug/ZoJ6Xbru5D8AAAA/tQAAAAAAAAAB0g8AAJQDAAAf12hV3h7pP6veK4EN5OQ/AAAAP7UAAAAAAAAAAdMPAACUAwAA1DeRuwA56T/VtT882tfkPwAAAD/UAAAAAAAAAAHUDwAAlAMAAIEIzwXzUek/TxwsMTrQ5D8AAAA/1AAAAAAAAAAB1Q8AAJQDAAAMmWLgJGbpP8mCGCaayOQ/AAAAP9QAAAAAAAAAAdYPAACUAwAAgHk2Z8Z26T+JRbY+TbbkPwAAAD/kAAAAAAAAAAHXDwAAlAMAAMmJdWJ3gek/ZI3xv4al5D8AAAA/5AAAAAAAAAAB2A8AAJQDAADjOTW2B4XpP6jpouPZmuQ/AAAAPwMBAAAAAAAAAdkPAACUAwAA4zk1tgeF6T+o6aLj2ZrkPwAAAD8DAQAAAAAAAAHaDwAAlAMAAOM5NbYHhek/qOmi49ma5D8AAAA/AwEAAAAAAAAB2w8AAJQDAADjOTW2B4XpP6jpouPZmuQ/AAAAPwMBAAAAAAAAAdwPAACUAwAAgyYAQ0wI6T96KH3tpRTkPwAAAD8AAAAAAAAAAAHdDwAAlAMAAIMmAENMCOk/eih97aUU5D8AAAA/EAAAAAAAAAAB3g8AAJQDAABi5lXTiwPpP4tvfN0fUOQ/AAAAPxAAAAAAAAAAAd8PAACUAwAAKPbrDzv76D+tCPIf4H3kPwAAAD8fAAAAAAAAAAHgDwAAlAMAAO8Fgkzq8ug/pMpTp9O35D8AAAA/HwAAAAAAAAAB4Q8AAJQDAACEtZjheOPoP5uMtS7H8eQ/AAAAPzMAAAAAAAAAAeIPAACUAwAAMhVvypfX6D9ndwP77TflPwAAAD8zAAAAAAAAAAHjDwAAlAMAAN90RbO2y+g/NWJRxxR+5T8AAAA/MwAAAAAAAAAB5A8AAJQDAACd9PDTNcLoP7G9xlmov+U/AAAAP0IAAAAAAAAAAeUPAACUAwAAZASHEOW56D8+a7I+gvPlPwAAAD9CAAAAAAAAAAHmDwAAlAMAAEPE3KAkteg/Q3+KGLwf5j8AAAA/YQAAAAAAAAAB5w8AAJQDAABDxNygJLXoP0N/ihi8H+Y/AAAAP2EAAAAAAAAAAegPAACUAwAAQ8TcoCS16D9Df4oYvB/mPwAAAD9hAAAAAAAAAAHpDwAAlAMAAEPE3KAkteg/Q3+KGLwf5j8AAAA/YQAAAAAAAAAB6g8AAJQDAACsKX+E+hXfP7k7GTYgjeQ/AAAAPwAAAAAAAAAAAesPAACUAwAA+MhWHtj73j9rocmZwNHkPwAAAD8uAAAAAAAAAAHsDwAAlAMAAPjIVh7Y+94/a6HJmcDR5D8AAAA/LgAAAAAAAAAB7Q8AAJQDAAAQCK8QldreP3zoyIk6DeU/AAAAPy4AAAAAAAAAAe4PAACUAwAAbsdb4tLC3j/tEBcGjj/lPwAAAD8+AAAAAAAAAAHvDwAAlAMAANqm3etwrd4/9STv38dr5T8AAAA/PgAAAAAAAAAB8A8AAJQDAABkxgllz5zeP48kURfokeU/AAAAP10AAAAAAAAAAfEPAACUAwAARIZf9Q6Y3j9wgGRyW63lPwAAAD9dAAAAAAAAAAHyDwAAlAMAAJYmiQzwo94/Yi7uHxW75T8AAAA/XQAAAAAAAAAB8w8AAJQDAACWJokM8KPeP2Iu7h8Vu+U/AAAAP20AAAAAAAAAAfQPAACUAwAAliaJDPCj3j9iLu4fFbvlPwAAAD9tAAAAAAAAAAH1DwAAlAMAAJYmiQzwo94/Yi7uHxW75T8AAAA/bQAAAAAAAAAB9g8AAJQDAABbGb3wEoLiPyKFzNnY4+M/AAAAPwAAAAAAAAAAAfcPAACUAwAAWxm98BKC4j8ihczZ2OPjPwAAAD8QAAAAAAAAAAH4DwAAlAMAABF65VY1nOI/TVzglKXX4z8AAAA/EAAAAAAAAAAB+Q8AAJQDAAC2ujiF97PiPzLXQiwf1uM/AAAAPx8AAAAAAAAAAfoPAACUAwAAWfuLs7nL4j/9zAdbEtPjPwAAAD8fAAAAAAAAAAH7DwAAlAMAAP073+F74+I/aOF9/SvZ4z8AAAA/PwAAAAAAAAAB/A8AAJQDAAB5rJ2ETfXiPz0KakJf5eM/AAAAPz8AAAAAAAAAAf0PAACUAwAAykzHmy4B4z8UM1aHkvHjPwAAAD9OAAAAAAAAAAH+DwAAlAMAAOyMcQvvBeM/OesaBlkC5D8AAAA/TgAAAAAAAAAB/w8AAJQDAADsjHEL7wXjP8q3VSc5GeQ/AAAAP04AAAAAAAAAAQAQAACUAwAAisxyvK334j8VKN8kxjrkPwAAAD9tAAAAAAAAAAEBEAAAlAMAAO4bCqob4eI/RhPLucxa5D8AAAA/bQAAAAAAAAABAhAAAJQDAAA4u+FD+cbiP115GeZMeeQ/AAAAP30AAAAAAAAAAQMQAACUAwAAa6r5iUap4j8Iy/Fvs5HkPwAAAD99AAAAAAAAAAEEEAAAlAMAAJ2ZEdCTi+I/zqFnYqCr5D8AAAA/jQAAAAAAAAABBRAAAJQDAADxyNOFoXLiP0TpBBv6wOQ/AAAAP40AAAAAAAAAAQYQAACUAwAAfuj//v9h4j80l47Is87kPwAAAD+sAAAAAAAAAAEHEAAAlAMAADTYwANPV+I/QMq13vPd5D8AAAA/rAAAAAAAAAABCBAAAJQDAAAbKAGwvlPiP0DKtd7z3eQ/AAAAP6wAAAAAAAAAAQkQAACUAwAAEpgWlI5S4j8LwHoN59rkPwAAAD+sAAAAAAAAAAEKEAAAlAMAAEP4lTuvWeI/8DrdpGDZ5D8AAAA/ywAAAAAAAAABCxAAAJQDAACfKKpuwGbiP4YmZwJH0+Q/AAAAP8sAAAAAAAAAAQwQAACUAwAAM0koZSJ84j/kB7aOIMrkPwAAAD/qAAAAAAAAAAENEAAAlAMAAN8ZZq8UleI/5Ae2jiDK5D8AAAA/6gAAAAAAAAABDhAAAJQDAAC2ujiF97PiP6/9er0Tx+Q/AAAAP+oAAAAAAAAAAQ8QAACUAwAAejs2I3rQ4j+v/Xq9E8fkPwAAAD/6AAAAAAAAAAEQEAAAlAMAAD+8M8H87OI/GhLxXy3N5D8AAAA/+gAAAAAAAAABERAAAJQDAADk/IbvvgTjP9W1Pzza1+Q/AAAAPxkBAAAAAAAAARIQAACUAwAAYG1FkpAW4z9mgnpduu7kPwAAAD8ZAQAAAAAAAAETEAAAlAMAAMq9Lv0BJuM/LFnwT6cI5T8AAAA/GQEAAAAAAAABFBAAAJQDAAD8Ha6kIi3jPyc6oROhJeU/AAAAPzkBAAAAAAAAARUQAACUAwAAFM5t+LIw4z/Si3mdBz7lPwAAAD85AQAAAAAAAAEWEAAAlAMAAAs+g9yCL+M/ft1RJ25W5T8AAAA/OQEAAAAAAAABFxAAAJQDAADibe5QkinjP0S0xxlbcOU/AAAAP1gBAAAAAAAAARgQAACUAwAAb40ayvAY4z9aGhZG247lPwAAAD9YAQAAAAAAAAEZEAAAlAMAAMpMx5suAeM/IPGLOMio5T8AAAA/WAEAAAAAAAABGhAAAJQDAAD1q/TFS+LiP2Iu7h8Vu+U/AAAAP3cBAAAAAAAAARsQAACUAwAAF3s31DjC4j/YdYvYbtDlPwAAAD93AQAAAAAAAAEcEAAAlAMAABgK0HJlneI/rZ53HaLc5T8AAAA/dwEAAAAAAAABHRAAAJQDAAAzSShlInziPxiz7b+74uU/AAAAP4cBAAAAAAAAAR4QAACUAwAAbcgqx59f4j9NvSiRyOXlPwAAAD+HAQAAAAAAAAEfEAAAlAMAAOnHgQieTOI/4qiy7q7f5T8AAAA/pgEAAAAAAAABIBAAAJQDAACnRy0pHUPiP9h1i9hu0OU/AAAAP6YBAAAAAAAAASEQAACUAwAAsNcXRU1E4j9iLu4fFbvlPwAAAD+mAQAAAAAAAAEiEAAAlAMAAAN4QVwuUOI/0GGz/jSk5T8AAAA/xQEAAAAAAAABIxAAAJQDAAADeEFcLlDiP9Bhs/40pOU/AAAAP8UBAAAAAAAAASQQAACUAwAAA3hBXC5Q4j/QYbP+NKTlPwAAAD/FAQAAAAAAAAElEAAAlAMAAAN4QVwuUOI/0GGz/jSk5T8AAAA/xQEAAAAAAAABJhAAAJQDAAAM5UGiejLkP+AdpFO5N+Q/AAAAPwAAAAAAAAAAAScQAACUAwAADOVBonoy5D/gHaRTuTfkPwAAAD8QAAAAAAAAAAEoEAAAlAMAAAzlQaJ6MuQ/4B2kU7k35D8AAAA/EAAAAAAAAAABKRAAAJQDAAADxr7nHVbkP1+j34QfE+Q/AAAAPy8AAAAAAAAAASoQAACUAwAAj1ZSwk9q5D9UcLhu3wPkPwAAAD8vAAAAAAAAAAErEAAAlAMAACJ30Lixf+Q/Sj2RWJ/04z8AAAA/LwAAAAAAAAABLBAAAJQDAADX1/ge1JnkP42ZQnzy6eM/AAAAPz8AAAAAAAAAAS0QAACUAwAAxiiLSEe85D8IAC9xUuLjPwAAAD9OAAAAAAAAAAEuEAAAlAMAALR5HXK63uQ/V48Hq+Xm4z8AAAA/TgAAAAAAAAABLxAAAJQDAACSqtpjzf7kP6ge4OR46+M/AAAAP20AAAAAAAAAATAQAACUAwAAUJvt5R8a5T/P1qRjP/zjPwAAAD9tAAAAAAAAAAExEAAAlAMAANorgcBRLuU/RB5CHJkR5D8AAAA/bQAAAAAAAAABMhAAAJQDAAAlPMC7AjnlPwr1tw6GK+Q/AAAAP40AAAAAAAAAATMQAACUAwAAHqzVn9I35T/AebeuLFPkPwAAAD+NAAAAAAAAAAE0EAAAlAMAANOblqQhLeU/QvR7fcZ35D8AAAA/jQAAAAAAAAABNRAAAJQDAABQm+3lHxrlPxP+GIbzoOQ/AAAAP5wAAAAAAAAAATYQAACUAwAAmjrFf/3/5D/kB7aOIMrkPwAAAD+cAAAAAAAAAAE3EAAAlAMAALR5HXK63uQ/gAcYxkDw5D8AAAA/vAAAAAAAAAABOBAAAJQDAACdWPa8VrbkP+f8PixUE+U/AAAAP7wAAAAAAAAAATkQAACUAwAAjse5IyOP5D9N8mWSZzblPwAAAD+8AAAAAAAAAAE6EAAAlAMAAIbGZ6YfaeQ/teeM+HpZ5T8AAAA/2wAAAAAAAAABOxAAAJQDAAColaq0DEnkP8pN2yT7d+U/AAAAP9sAAAAAAAAAATwQAACUAwAAA1VXhkox5D9AlXjdVI3lPwAAAD/bAAAAAAAAAAE9EAAAlAMAAJF0g/+oIOQ/S8if85Sc5T8AAAA/+gAAAAAAAAABPhAAAJQDAABwNNmP6BvkP+vmUGe7peU/AAAAP/oAAAAAAAAAAT8QAACUAwAAcDTZj+gb5D+LBQLb4a7lPwAAAD/6AAAAAAAAAAFAEAAAlAMAAD5FwUmbOeQ/LSSzTgi45T8AAAA/GQEAAAAAAAABQRAAAJQDAABN1v3izmDkP5c4KfEhvuU/AAAAPxkBAAAAAAAAAUIQAACUAwAAlVekP1OQ5D8tJLNOCLjlPwAAAD8ZAQAAAAAAAAFDEAAAlAMAACnpiZeIyuQ/EZ8V5oG25T8AAAA/KQEAAAAAAAABRBAAAJQDAADDCloL7gXlP3CAZHJbreU/AAAAPykBAAAAAAAAAUUQAACUAwAAmRyUQqRJ5T/gsylRe5blPwAAAD9IAQAAAAAAAAFGEAAAlAMAAFwO+UH6iuU/uvtk0rSF5T8AAAA/SAEAAAAAAAABRxAAAJQDAABcDvlB+orlP7r7ZNK0heU/AAAAP0gBAAAAAAAAAUgQAACUAwAAXA75QfqK5T+6+2TStIXlPwAAAD9IAQAAAAAAAAFJEAAAlAMAAFwO+UH6iuU/uvtk0rSF5T8AAAA/WAEAAAAAAAABShAAAJQDAAA9uMZ0CJjrP0IpuX5lyOM/AAAAPwAAAAAAAAAAAUsQAACUAwAAPbjGdAiY6z9CKbl+ZcjjPwAAAD8QAAAAAAAAAAFMEAAAlAMAAD24xnQImOs/Qim5fmXI4z8AAAA/EAAAAAAAAAABTRAAAJQDAAA9uMZ0CJjrP0IpuX5lyOM/AAAAPy8AAAAAAAAAAU4QAACUAwAAqZdIfqaC6z9drlbn68njPwAAAD8vAAAAAAAAAAFPEAAAlAMAAFf3HmfFdus/F1Klw5jU4z8AAAA/LwAAAAAAAAABUBAAAJQDAADzNiAYhGjrP9P1859F3+M/AAAAPz4AAAAAAAAAAVEQAACUAwAAieY2rRJZ6z8UM1aHkvHjPwAAAD8+AAAAAAAAAAFSEAAAlAMAACcmOF7RSus/pP+QqHII5D8AAAA/XgAAAAAAAAABUxAAAJQDAADVhQ5H8D7rP2rWBptfIuQ/AAAAP14AAAAAAAAAAVQQAACUAwAAm5Wkg5826z8VKN8kxjrkPwAAAD9tAAAAAAAAAAFVEAAAlAMAAIHl5C8PM+s/VWVBDBNN5D8AAAA/bQAAAAAAAAABVhAAAJQDAACblaSDnzbrP5eio/NfX+Q/AAAAP30AAAAAAAAAAVcQAACUAwAA7TXOmoBC6z/X3wXbrHHkPwAAAD99AAAAAAAAAAFYEAAAlAMAAHnGYXWyVus/yI2PiGZ/5D8AAAA/nAAAAAAAAAABWRAAAJQDAAA/R18TNXPrP9PAtp6mjuQ/AAAAP5wAAAAAAAAAAVoQAACUAwAAPbjGdAiY6z8T/hiG86DkPwAAAD+cAAAAAAAAAAFbEAAAlAMAADOZQ7qru+s/6SYFyyat5D8AAAA/uwAAAAAAAAABXBAAAJQDAAAzCqsbf+DrP1M7e21As+Q/AAAAP7sAAAAAAAAAAV0QAACUAwAA/xqT1TH+6z9ebqKDgMLkPwAAAD+7AAAAAAAAAAFeEAAAlAMAAM8re4/kG+w/JkUYdm3c5D8AAAA/2wAAAAAAAAABXxAAAJQDAABjTPmFRjHsP9GW8P/T9OQ/AAAAP9sAAAAAAAAAAWAQAACUAwAAwwz41Ic/7D986MiJOg3lPwAAAD/bAAAAAAAAAAFhEAAAlAMAAPVsd3yoRuw/DbUDqxok5T8AAAA/6gAAAAAAAAABYhAAAJQDAAD//GGY2EfsP7gG3DSBPOU/AAAAP+oAAAAAAAAAAWMQAACUAwAA1SzNDOhB7D9kWLS+51TlPwAAAD8KAQAAAAAAAAFkEAAAlAMAAGvc46F2Muw/vxq0Drto5T8AAAA/CgEAAAAAAAABZRAAAJQDAADXu2WrFB3sP0/n7i+bf+U/AAAAPwoBAAAAAAAAAWYQAACUAwAAGctSKcIB7D/FLozo9JTlPwAAAD8pAQAAAAAAAAFnEAAAlAMAAGv6FN/P6Os/ttwVlq6i5T8AAAA/KQEAAAAAAAABaBAAAJQDAAC3mex4rc7rP1b7xgnVq+U/AAAAPykBAAAAAAAAAWkQAACUAwAA8Rjv2iqy6z+LBQLb4a7lPwAAAD84AQAAAAAAAAFqEAAAlAMAACUIByF4lOs/6+ZQZ7ul5T8AAAA/OAEAAAAAAAABaxAAAJQDAABxp966VXrrP6up7n9uk+U/AAAAP1gBAAAAAAAAAWwQAACUAwAA8zYgGIRo6z8a3bNejnzlPwAAAD9YAQAAAAAAAAFtEAAAlAMAALG2yzgDX+s/OYGgAxth5T8AAAA/WAEAAAAAAAABbhAAAJQDAACxtss4A1/rPyQbUteaQuU/AAAAP3cBAAAAAAAAAW8QAACUAwAABVf1T+Rq6z9G3o24LQrlPwAAAD93AQAAAAAAAAFwEAAAlAMAAAVX9U/kaus/Rt6NuC0K5T8AAAA/dwEAAAAAAAABcRAAAJQDAAAFV/VP5GrrP0bejbgtCuU/AAAAP5YBAAAAAAAAAXIQAACUAwAABVf1T+Rq6z9G3o24LQrlPwAAAD+WAQAAAAAAAAFzEAAAlAMAACUIByF4lOs/+a24Hgzw4z8AAAA/AAAAAAAAAAABdBAAAJQDAAAlCAcheJTrP/mtuB4M8OM/AAAAPw8AAAAAAAAAAXUQAACUAwAAJQgHIXiU6z/5rbgeDPDjPwAAAD8PAAAAAAAAAAF2EAAAlAMAACUIByF4lOs/+a24Hgzw4z8AAAA/LgAAAAAAAAABdxAAAJQDAAAlCAcheJTrP/mtuB4M8OM/AAAAPy4AAAAAAAAAAXgQAACUAwAAOyku1tu86z9zFKUTbOjjPwAAAD8+AAAAAAAAAAF5EAAAlAMAAHOK//r/6es/t3BWN7/d4z8AAAA/PgAAAAAAAAABehAAAJQDAAClW+YD9BXsP/3MB1sS0+M/AAAAP10AAAAAAAAAAXsQAACUAwAA5UyiREhE7D9drlbn68njPwAAAD9dAAAAAAAAAAF8EAAAlAMAACU+XoWccuw/N/aRaCW54z8AAAA/XQAAAAAAAAABfRAAAJQDAADjn9howrLsP3xSQ4x4ruM/AAAAP20AAAAAAAAAAX4QAACUAwAA45/YaMKy7D98UkOMeK7jPwAAAD9tAAAAAAAAAAF/EAAAlAMAAOOf2GjCsuw/fFJDjHiu4z8AAAA/bQAAAAAAAAABgBAAAJQDAADjn9howrLsP3xSQ4x4ruM/AAAAP4wAAAAAAAAAAYEQAACUAwAAX+2sNbCl7j8mr5J4q33jPwAAAD8AAAAAAAAAAAGCEAAAlAMAAF/trDWwpe4/Jq+SeKt94z8AAAA/EAAAAAAAAAABgxAAAJQDAABf7aw1sKXuPyavknirfeM/AAAAPxAAAAAAAAAAAYQQAACUAwAAZwww8AyC7j+5mhzWkXfjPwAAAD8vAAAAAAAAAAGFEAAAlAMAAO2bcU07cO4/dj5rsj6C4z8AAAA/LwAAAAAAAAABhhAAAJQDAABpm8iOOV3uPwYLptMemeM/AAAAPy8AAAAAAAAAAYcQAACUAwAA5Zof0DdK7j9hzaUj8qzjPwAAAD8/AAAAAAAAAAGIEAAAlAMAAGOadhE2N+4/dzP0T3LL4z8AAAA/TgAAAAAAAAABiRAAAJQDAADXCeM2BCPuP8KjfU3/7OM/AAAAP04AAAAAAAAAAYoQAACUAwAAKzml7BEK7j9fo9+EHxPkPwAAAD9eAAAAAAAAAAGLEAAAlAMAAJUYJ/av9O0/FSjfJMY65D8AAAA/XgAAAAAAAAABjBAAAJQDAAAB+Kj/Td/tP+gxfC3zY+Q/AAAAP30AAAAAAAAAAY0QAACUAwAAlae/lNzP7T9ZWsqpRpbkPwAAAD99AAAAAAAAAAGOEAAAlAMAADPnwEWbwe0//oxT96bL5D8AAAA/fQAAAAAAAAABjxAAAJQDAADbtqwSirTtP1cwBAt0/OQ/AAAAP40AAAAAAAAAAZAQAACUAwAAqVYta2mt7T93yXlNNCrlPwAAAD+NAAAAAAAAAAGREAAAlAMAAKHGQk85rO0/ZFi0vudU5T8AAAA/rAAAAAAAAAABkhAAAJQDAADBBu2++bDtP6B2x2kuhOU/AAAAP6wAAAAAAAAAAZMQAACUAwAA82ZsZhq47T8FbO7PQaflPwAAAD+sAAAAAAAAAAGUEAAAlAMAAF23VdGLx+0/N1faZEjH5T8AAAA/ywAAAAAAAAABlRAAAJQDAADpR+mrvdvtP10Pn+MO2OU/AAAAP8sAAAAAAAAAAZYQAACUAwAApzj8LRD37T8Ys+2/u+LlPwAAAD/LAAAAAAAAAAGXEAAAlAMAAG25+cuSE+4/GLPtv7vi5T8AAAA/6gAAAAAAAAABmBAAAJQDAABBWsyhdTLuP/4tUFc14eU/AAAAP+oAAAAAAAAAAZkQAACUAwAA97r0B5hM7j8NgMape9PlPwAAAD/qAAAAAAAAAAGaEAAAlAMAAKsbHW66Zu4/zUJkwi7B5T8AAAA/+gAAAAAAAAABmxAAAJQDAABZ7Fq4rH/uP5pXeC0ooeU/AAAAP/oAAAAAAAAAAZwQAACUAwAA6wzZrg6V7j+F8SkBqILlPwAAAD8YAQAAAAAAAAGdEAAAlAMAAE/N1/1Po+4/b4vb1Cdk5T8AAAA/GAEAAAAAAAABnhAAAJQDAAB/LVelcKruP+0QFwaOP+U/AAAAPxgBAAAAAAAAAZ8QAACUAwAAZ32XUeCm7j8nOqEToSXlPwAAAD84AQAAAAAAAAGgEAAAlAMAAD+tAsbvoO4/Rt6NuC0K5T8AAAA/OAEAAAAAAAABoRAAAJQDAADd7AN3rpLuP5uMtS7H8eQ/AAAAPzgBAAAAAAAAAaIQAACUAwAAT1xwnHx+7j8LwHoN59rkPwAAAD9XAQAAAAAAAAGjEAAAlAMAAKOLMlKKZe4/yYIYJprI5D8AAAA/VwEAAAAAAAABpBAAAJQDAADlmh/QN0ruPylkZ7Jzv+Q/AAAAP1cBAAAAAAAAAaUQAACUAwAAOcrhhUUx7j++T/EPWrnkPwAAAD9mAQAAAAAAAAGmEAAAlAMAAJWJjleDGe4/vk/xD1q55D8AAAA/ZgEAAAAAAAABpxAAAJQDAAABaRBhIQTuP5R43VSNxeQ/AAAAP4YBAAAAAAAAAagQAACUAwAAbUiSar/u7T9AyrXe893kPwAAAD+GAQAAAAAAAAGpEAAAlAMAAOlH6au92+0/VzAEC3T85D8AAAA/lQEAAAAAAAABqhAAAJQDAACVp7+U3M/tP4cb8J96HOU/AAAAP5UBAAAAAAAAAasQAACUAwAAXbdV0YvH7T/tEBcGjj/lPwAAAD+lAQAAAAAAAAGsEAAAlAMAAD13q2HLwu0/b4vb1Cdk5T8AAAA/pQEAAAAAAAABrRAAAJQDAAArV9Ypa8DtP9WAAjs7h+U/AAAAP8QBAAAAAAAAAa4QAACUAwAAK1fWKWvA7T/VgAI7O4flPwAAAD/EAQAAAAAAAAGvEAAAlAMAACtX1ilrwO0/1YACOzuH5T8AAAA/xAEAAAAAAAABsBAAAJQDAAArV9Ypa8DtP9WAAjs7h+U/AAAAP8QBAAAAAAAAAbEQAACUAwAANhG2z5rt1j+4ROQnkEDGPwAAAD8AAAAAAAAAAAGyEAAAlAMAADYRts+a7dY/uETkJ5BAxj8AAAA/DwAAAAAAAAABsxAAAJQDAADycjCzwC3XPyo49aJEIsc/AAAAPw8AAAAAAAAAAbQQAACUAwAAXjSBfwVi1z8wIgfeq7THPwAAAD8fAAAAAAAAAAG1EAAAlAMAALTV/BPqk9c/NAwZGRNHyD8AAAA/LgAAAAAAAAABthAAAJQDAADM9iPJTbzXP/i4yGwtx8g/AAAAPy4AAAAAAAAAAbcQAACUAwAAxNegDvHf1z98KBbZ+jTJPwAAAD8+AAAAAAAAAAG4EAAAlAMAAJp4c+TT/tc/FP6xcUjByT8AAAA/PgAAAAAAAAABuRAAAJQDAAAeeRyj1RHYP5pt/90VL8o/AAAAP10AAAAAAAAAAboQAACUAwAAkFnwKXci2D9wi3TAfITKPwAAAD9dAAAAAAAAAAG7EAAAlAMAAPQZ73i4MNg/cID9XbDNyj8AAAA/XQAAAAAAAAABvBAAAJQDAABm+sL/WUHYP3R1hvvjFss/AAAAP30AAAAAAAAAAb0QAACUAwAAhjptbxpG2D9KnnJAFyPLPwAAAD99AAAAAAAAAAG+EAAAlAMAAJZaQqd6SNg/itvUJ2Q1yz8AAAA/fQAAAAAAAAABvxAAAJQDAACWWkKnekjYP4rb1CdkNcs/AAAAP5wAAAAAAAAAAcAQAACUAwAAAjrEsBgz2D+wvV9F/d/KPwAAAD+cAAAAAAAAAAHBEAAAlAMAAAI6xLAYM9g/sL1fRf3fyj8AAAA/nAAAAAAAAAABwhAAAJQDAAACOsSwGDPYP7C9X0X938o/AAAAP6sAAAAAAAAAAcMQAACUAwAAAjrEsBgz2D+wvV9F/d/KPwAAAD+rAAAAAAAAAAHEEAAAlAMAAMK5b9GXKdg/mhXp5w20xD8AAAA/AAAAAAAAAAABxRAAAJQDAADCuW/RlynYP5oV6ecNtMQ/AAAAPx8AAAAAAAAAAcYQAACUAwAAwrlv0Zcp2D+aFennDbTEPwAAAD8fAAAAAAAAAAHHEAAAlAMAADa4dJWS8Nc/YKyqdo/GxT8AAAA/HwAAAAAAAAAByBAAAJQDAAD+VqNwbsPXPyRZWsqpRsY/AAAAPz4AAAAAAAAAAckQAACUAwAA5jV8uwqb1z+oyKc2d7TGPwAAAD8+AAAAAAAAAAHKEAAAlAMAAHx0K+/FZtc/gNulthFTxz8AAAA/TgAAAAAAAAAByxAAAJQDAADQMoZDACnXPzAXkHvf/cc/AAAAP04AAAAAAAAAAcwQAACUAwAAxDDiSPnc1j9izT4PR83IPwAAAD9eAAAAAAAAAAHNEAAAlAMAANZu6L2yldY/lIPtoq6cyT8AAAA/XgAAAAAAAAABzhAAAJQDAAAK7ZiiLFPWP1olJpT8Zco/AAAAP20AAAAAAAAAAc8QAACUAwAAXqvz9mYV1j9eDzjPY/jKPwAAAD9tAAAAAAAAAAHQEAAAlAMAAOTJzfLB3tU/NiI2T/6Wyz8AAAA/jAAAAAAAAAAB0RAAAJQDAAB6CH0mfarVP2jjW0UyHcw/AAAAP4wAAAAAAAAAAdIQAACUAwAAIGcBkph41T/+uPfdf6nMPwAAAD+MAAAAAAAAAAHTEAAAlAMAAOgFMG10S9U/WFExj4AjzT8AAAA/rAAAAAAAAAAB1BAAAJQDAADgBN7vcCXVPx7+4OKao80/AAAAP6wAAAAAAAAAAdUQAACUAwAAXgQ1MW8S1T8g82mAzuzNPwAAAD+sAAAAAAAAAAHWEAAAlAMAAF4ENTFvEtU/IPNpgM7szT8AAAA/ywAAAAAAAAAB1xAAAJQDAABeBDUxbxLVPyDzaYDO7M0/AAAAP8sAAAAAAAAAAdgQAACUAwAAXgQ1MW8S1T8g82mAzuzNPwAAAD/LAAAAAAAAAAHZEAAAlAMAAOwYnfu0Ctg/r1C0KGJXsz8AAAA/AAAAAAAAAAAB2hAAAJQDAAAOd3iozsXXP9NILQuUb7I/AAAAPx8AAAAAAAAAAdsQAACUAwAADnd4qM7F1z/TSC0LlG+yPwAAAD8fAAAAAAAAAAHcEAAAlAMAAA53eKjOxdc/00gtC5Rvsj8AAAA/HwAAAAAAAAAB3RAAAJQDAAAOd3iozsXXP9NILQuUb7I/AAAAPz8AAAAAAAAAAd4QAACUAwAAxvXRS0qW1z9hgSeLY0u0PwAAAD8/AAAAAAAAAAHfEAAAlAMAAMb10UtKltc/PYmuqDEztT8AAAA/PwAAAAAAAAAB4BAAAJQDAADWFaeDqpjXP5kL+pSZP7Y/AAAAP14AAAAAAAAAAeEQAACUAwAA1hWng6qY1z8jZVk8zj+3PwAAAD9eAAAAAAAAAAHiEAAAlAMAAMb10UtKltc/14pVPAN9uD8AAAA/bQAAAAAAAAAB4xAAAJQDAACEdX1syYzXP99eebLRobk/AAAAP20AAAAAAAAAAeQQAACUAwAAIrV+HYh+1z+VhHWyBt+6PwAAAD9tAAAAAAAAAAHlEAAAlAMAAMD0f85GcNc/xy+t46H3uz8AAAA/jQAAAAAAAAAB5hAAAJQDAACOlAAnJmnXP9ED0VlwHL0/AAAAP40AAAAAAAAAAecQAACUAwAATBSsR6Vf1z8thhxG2Ci+PwAAAD+NAAAAAAAAAAHoEAAAlAMAAOhTrfhjUdc/YzFUd3NBvz8AAAA/rAAAAAAAAAAB6RAAAJQDAACIk66pIkPXP+DZz7HtJsA/AAAAP6wAAAAAAAAAAeoQAACUAwAAJNOvWuE01z+khn8FCKfAPwAAAD+sAAAAAAAAAAHrEAAAlAMAAMASsQugJtc/JvbMcdUUwT8AAAA/ywAAAAAAAAAB7BAAAJQDAAA+EghNnhPXP77W32zvV8E/AAAAP8sAAAAAAAAAAe0QAACUAwAADLKIpX0M1z9Ut/JnCZvBPwAAAD/LAAAAAAAAAAHuEAAAlAMAAAyyiKV9DNc/VLfyZwmbwT8AAAA/2wAAAAAAAAAB7xAAAJQDAAAMsoilfQzXP1S38mcJm8E/AAAAP9sAAAAAAAAAAfAQAACUAwAADLKIpX0M1z9Ut/JnCZvBPwAAAD/bAAAAAAAAAAHxEAAAlAMAAAC+ndH7m5U/flD+L8eK4D8AAAA/AAAAAAAAAAAB8hAAAJQDAADQ2+cDYeqZPwTqETtnkuA/AAAAPx8AAAAAAAAAAfMQAACUAwAA0NvnA2HqmT8E6hE7Z5LgPwAAAD8fAAAAAAAAAAH0EAAAlAMAAFDuq9Oflpw/Cv7pFKG+4D8AAAA/LwAAAAAAAAAB9RAAAJQDAADA/suo1/aeP/eMJIZU6eA/AAAAPy8AAAAAAAAAAfYQAACUAwAApAmauY73oD/SyeikwSHhPwAAAD9OAAAAAAAAAAH3EAAAlAMAAGgTJeCvYKI/lYEPW6hY4T8AAAA/TgAAAAAAAAAB+BAAAJQDAACoHAdIz7ajP1Y5NhGPj+E/AAAAP04AAAAAAAAAAfkQAACUAwAAbCaSbvAfpT/j5iH2aMPhPwAAAD9uAAAAAAAAAAH6EAAAlAMAACwvyxcOY6Y/VA9wcrz14T8AAAA/bgAAAAAAAAAB+xAAAJQDAADoNwTBK6anP8c3vu4PKOI/AAAAP24AAAAAAAAAAfwQAACUAwAANEOKI1JIqT9sakc8cF3iPwAAAD+NAAAAAAAAAAH9EAAAlAMAAHxOEIZ46qo/jgO9fjCL4j8AAAA/jQAAAAAAAAAB/hAAAJQDAABMWe0pnXmsPyoDH7ZQseI/AAAAP40AAAAAAAAAAf8QAACUAwAAGGTKzcEIrj9b7gpLV9HiPwAAAD+cAAAAAAAAAAEAEQAAlAMAANRtVfTica8/O0oepsrs4j8AAAA/nAAAAAAAAAABAREAAJQDAAAIu3Jv/1CwP3uHgI0X/+I/AAAAP7wAAAAAAAAAAQIRAACUAwAA3D0UCIm5sD/MFlnHqgPjPwAAAD+8AAAAAAAAAAEDEQAAlAMAAOo/uAKQBbE/pl6USOTy4j8AAAA/vAAAAAAAAAABBBEAAJQDAADyQAqAkyuxP5srbTKk4+I/AAAAP9sAAAAAAAAAAQURAACUAwAA8kAKgJMrsT+bK20ypOPiPwAAAD/bAAAAAAAAAAEGEQAAlAMAAPJACoCTK7E/myttMqTj4j8AAAA/2wAAAAAAAAABBxEAAJQDAADyQAqAkyuxP5srbTKk4+I/AAAAP9sAAAAAAAAAAQgRAACUAwAAUjwZzIOAsD/T/iWmYHLgPwAAAD8AAAAAAAAAAAEJEQAAlAMAAFI8GcyDgLA/0/4lpmBy4D8AAAA/DwAAAAAAAAABChEAAJQDAABSPBnMg4CwP9P+JaZgcuA/AAAAPw8AAAAAAAAAAQsRAACUAwAAOGlkQNPGrj+Z1ZuYTYzgPwAAAD8fAAAAAAAAAAEMEQAAlAMAAPBeMFuwSq0/2hL+f5qe4D8AAAA/HwAAAAAAAAABDREAAJQDAACkU6r4iairPxpQYGfnsOA/AAAAPy4AAAAAAAAAAQ4RAACUAwAAREaAm1y6qT9mwOlkdNLgPwAAAD8+AAAAAAAAAAEPEQAAlAMAAPA4Vj4vzKc/5zquMw734D8AAAA/PgAAAAAAAAABEBEAAJQDAAAULNWfA/GlP4M6EGsuHeE/AAAAP10AAAAAAAAAARERAACUAwAAUCJKeeKHpD9vyUrc4UfhPwAAAD9dAAAAAAAAAAESEQAAlAMAAHgVydq2rKI/JU5KfIhv4T8AAAA/XQAAAAAAAAABExEAAJQDAACgCEg8i9GgP9vSSRwvl+E/AAAAP20AAAAAAAAAARQRAACUAwAAWO/9UKO8nD/j5iH2aMPhPwAAAD9tAAAAAAAAAAEVEQAAlAMAAGDKdbElZJc/o55IrE/64T8AAAA/jAAAAAAAAAABFhEAAJQDAAB4qoeEucmSP0vR0fmvL+I/AAAAP4wAAAAAAAAAARcRAACUAwAAcB3DmbaOjT8MifivlmbiPwAAAD+cAAAAAAAAAAEYEQAAlAMAALDbQkXXDYQ/jgO9fjCL4j8AAAA/nAAAAAAAAAABGREAAJQDAACw20JF1w2EP44DvX4wi+I/AAAAP6sAAAAAAAAAARoRAACUAwAAsNtCRdcNhD+OA71+MIviPwAAAD+rAAAAAAAAAAEbEQAAlAMAALDbQkXXDYQ/jgO9fjCL4j8AAAA/qwAAAAAAAAABHBEAAJQDAACQzoi8QSOzP9pzRny9rOI/AAAAPwAAAAAAAAAAAR0RAACUAwAAkM6IvEEjsz/ac0Z8vaziPwAAAD8fAAAAAAAAAAEeEQAAlAMAAILM5ME617I/SpyU+BDf4j8AAAA/HwAAAAAAAAABHxEAAJQDAAAwSuznsoGyP+ab9i8xBeM/AAAAPz4AAAAAAAAAASARAACUAwAAKkmaaq9bsj+dIPbP1yzjPwAAAD8+AAAAAAAAAAEhEQAAlAMAAODH8w0rLLI/zgviZN5M4z8AAAA/PgAAAAAAAAABIhEAAJQDAACaRk2xpvyxP0RTfx04YuM/AAAAP04AAAAAAAAAASMRAACUAwAAkkX7M6PWsT9PhqYzeHHjPwAAAD9OAAAAAAAAAAEkEQAAlAMAAErEVNcep7E/76RXp5564z8AAAA/bQAAAAAAAAABJREAAJQDAADEw6sYHZSxPyavknirfeM/AAAAP20AAAAAAAAAASYRAACUAwAABkQA+J2dsT92PmuyPoLjPwAAAD9tAAAAAAAAAAEnEQAAlAMAAIpEqbafsLE/dj5rsj6C4z8AAAA/bQAAAAAAAAABKBEAAJQDAAAORVJ1ocOxP3Y+a7I+guM/AAAAP20AAAAAAAAAASkRAACUAwAA1MVPEyTgsT92PmuyPoLjPwAAAD+NAAAAAAAAAAEqEQAAlAMAANTFTxMk4LE/dj5rsj6C4z8AAAA/jQAAAAAAAAABKxEAAJQDAADUxU8TJOCxP3Y+a7I+guM/AAAAP40AAAAAAAAAASwRAACUAwAA/ss7AznEsj/VH7o+GHnjPwAAAD+6AAAAAAAAAAEtEQAAlAMAAJbP2jlFSbM/76RXp5564z8AAAA/ugAAAAAAAAABLhEAAJQDAAD2U3cO1OqzPwsq9Q8lfOM/AAAAP7oAAAAAAAAAAS8RAACUAwAATNfBZV9mtD+5mhzWkXfjPwAAAD/aAAAAAAAAAAEwEQAAlAMAAK5bXjruB7U/T4amM3hx4z8AAAA/2gAAAAAAAAABMREAAJQDAADOYPis/8W1P5TiV1fLZuM/AAAAP9oAAAAAAAAAATIRAACUAwAAquTrwoxUtj9f2ByGvmPjPwAAAD/5AAAAAAAAAAEzEQAAlAMAAHpnjVsWvbY/DklETCtf4z8AAAA/+QAAAAAAAAABNBEAAJQDAABO6i70nyW3P/TDpuOkXeM/AAAAP/kAAAAAAAAAATURAACUAwAA4ux7raiEtz8OSURMK1/jPwAAAD8JAQAAAAAAAAE2EQAAlAMAADJvdIcw2rc/DklETCtf4z8AAAA/CQEAAAAAAAABNxEAAJQDAADCccFAOTm4P4qvMEGLV+M/AAAAPygBAAAAAAAAATgRAACUAwAAwnHBQDk5uD9EU38dOGLjPwAAAD8oAQAAAAAAAAE5EQAAlAMAAMJxwUA5Obg/RFN/HThi4z8AAAA/KAEAAAAAAAABOhEAAJQDAADCccFAOTm4P0RTfx04YuM/AAAAPzcBAAAAAAAAATsRAACUAwAAwnHBQDk5uD9EU38dOGLjPwAAAD83AQAAAAAAAAE8EQAAlAMAAKLjmUWJLrY/UuWp0+lb4j8AAAA/AAAAAAAAAAABPREAAJQDAACi45lFiS62P1LlqdPpW+I/AAAAPxAAAAAAAAAAAT4RAACUAwAAouOZRYkutj9S5anT6VviPwAAAD8QAAAAAAAAAAE/EQAAlAMAAKLjmUWJLrY/UuWp0+lb4j8AAAA/IAAAAAAAAAABQBEAAJQDAABaYvPoBP+1P6iIWue2jOI/AAAAPyAAAAAAAAAAAUERAACUAwAAmuJHyIUItj/pxbzOA5/iPwAAAD8/AAAAAAAAAAFCEQAAlAMAABbingmE9bU//ysL+4O94j8AAAA/PwAAAAAAAAABQxEAAJQDAACS4fVKguK1P2YhMmGX4OI/AAAAPz8AAAAAAAAAAUQRAACUAwAATmGhawHZtT+S7c65lx3jPwAAAD9eAAAAAAAAAAFFEQAAlAMAAA7hTIyAz7U/9MOm46Rd4z8AAAA/XgAAAAAAAAABRhEAAJQDAAAC36iReYO1P/e4L4HYpuM/AAAAP14AAAAAAAAAAUcRAACUAwAANl1ZdvNAtT8fZn2d0gDkPwAAAD99AAAAAAAAAAFIEQAAlAMAAG7cW9hwJLU/sidBXOZg5D8AAAA/fQAAAAAAAAABSREAAJQDAABu3FvYcCS1P7InQVzmYOQ/AAAAP30AAAAAAAAAAUoRAACUAwAAbtxb2HAktT+yJ0Fc5mDkPwAAAD99AAAAAAAAAAFLEQAAlAMAAG7cW9hwJLU/sidBXOZg5D8AAAA/jQAAAAAAAAABTBEAAJQDAAC+TcEIT23WP9Q9tqjHuLI/AAAAPwAAAAAAAAAAAU0RAACUAwAA3o1reA9y1j/ZJ8jjLkuzPwAAAD8fAAAAAAAAAAFOEQAAlAMAAN6Na3gPctY/2SfI4y5Lsz8AAAA/HwAAAAAAAAABTxEAAJQDAADejWt4D3LWP9knyOMuS7M/AAAAPz4AAAAAAAAAAVARAACUAwAA3o1reA9y1j/ZJ8jjLkuzPwAAAD8+AAAAAAAAAAFREQAAlAMAAOaOvfUSmNY/EbKa7WQ/tT8AAAA/PgAAAAAAAAABUhEAAJQDAABIT7xEVKbWP2805tnMS7Y/AAAAP10AAAAAAAAAAVMRAACUAwAAvC+Qy/W21j/PtjHGNFi3PwAAAD9dAAAAAAAAAAFUEQAAlAMAAHKQuDEY0dY/g9wtxmmVuD8AAAA/bQAAAAAAAAABVREAAJQDAABYUWA/W/LWP4uwUTw4urk/AAAAP20AAAAAAAAAAVYRAACUAwAAPhIITZ4T1z8V/zmBoAO7PwAAAD9tAAAAAAAAAAFXEQAAlAMAAEQTWsqhOdc/8/tJPKI0vD8AAAA/jAAAAAAAAAABWBEAAJQDAABeNIF/BWLXP/vPbbJwWb0/AAAAP4wAAAAAAAAAAVkRAACUAwAAprUn3ImR1z8xe6XjC3K+PwAAAD+MAAAAAAAAAAFaEQAAlAMAAL7WTpHtudc/ucmNKHS7vz8AAAA/rAAAAAAAAAABWxEAAJQDAADU93VGUeLXP0zjzvE6dsA/AAAAP6wAAAAAAAAAAVwRAACUAwAAqphIHDQB2D+84VbPuw7BPwAAAD+sAAAAAAAAAAFdEQAAlAMAAG4ZRrq2Hdg/AAnL8W+zwT8AAAA/ywAAAAAAAAABXhEAAJQDAABm+sL/WUHYP8S1ekWKM8I/AAAAP8sAAAAAAAAAAV8RAACUAwAACjsWLhxZ2D/cEFIPPpvCPwAAAD/LAAAAAAAAAAFgEQAAlAMAAI47v+wdbNg/IEM9lL72wj8AAAA/2gAAAAAAAAABYREAAJQDAAAAHJNzv3zYPyI4xjHyP8M/AAAAP9oAAAAAAAAAAWIRAACUAwAAZNyRwgCL2D+OQcVxP4/DPwAAAD/6AAAAAAAAAAFjEQAAlAMAAKRc5qGBlNg//krEsYzewz8AAAA/+gAAAAAAAAABZBEAAJQDAADWvGVJopvYP+jZ/iJACcQ/AAAAP/oAAAAAAAAAAWURAACUAwAA1rxlSaKb2D9U7nTFWQ/EPwAAAD8ZAQAAAAAAAAFmEQAAlAMAAAAck3O/fNg/ug1iyj/Mwz8AAAA/GQEAAAAAAAABZxEAAJQDAAAAHJNzv3zYP7oNYso/zMM/AAAAPxkBAAAAAAAAAWgRAACUAwAAAByTc7982D+6DWLKP8zDPwAAAD8ZAQAAAAAAAAFpEQAAlAMAAAAck3O/fNg/ug1iyj/Mwz8AAAA/KQEAAAAAAAABahEAAJQDAADKYYAUk1LZPzyUJQv+6bQ/AAAAPwAAAAAAAAAAAWsRAACUAwAAymGAFJNS2T88lCUL/um0PwAAAD8QAAAAAAAAAAFsEQAAlAMAAMphgBSTUtk/PJQlC/7ptD8AAAA/EAAAAAAAAAABbREAAJQDAADKYYAUk1LZPzyUJQv+6bQ/AAAAPy8AAAAAAAAAAW4RAACUAwAAymGAFJNS2T88lCUL/um0PwAAAD8vAAAAAAAAAAFvEQAAlAMAABwg22jNFNk/F6cji5iItT8AAAA/LwAAAAAAAAABcBEAAJQDAACI/1xya//YP8PthLIy6rU/AAAAPz8AAAAAAAAAAXERAACUAwAA1J40DEnl2D8dhr5jM2S2PwAAAD8/AAAAAAAAAAFyEQAAlAMAAM6d4o5Fv9g/SUfkWWfqtj8AAAA/XgAAAAAAAAABcxEAAJQDAACEHDwywY/YP9OgQwGc6rc/AAAAP14AAAAAAAAAAXQRAACUAwAAOpuV1Txg2D8xGBiLN0C5PwAAAD9uAAAAAAAAAAF1EQAAlAMAABRameh4Ndg/u2YA0J+Juj8AAAA/bgAAAAAAAAABdhEAAJQDAADK2PKL9AXYP3GM/M/Uxrs/AAAAP30AAAAAAAAAAXcRAACUAwAAYheiv6/R1z/RA9FZcBy9PwAAAD99AAAAAAAAAAF4EQAAlAMAAMb10UtKltc/3cx9bXKKvj8AAAA/nQAAAAAAAAABeREAAJQDAADIEwOJo0zXPzSI9yeHDsA/AAAAP50AAAAAAAAAAXoRAACUAwAA7HHeNb0H1z+OFbp2u9HAPwAAAD+dAAAAAAAAAAF7EQAAlAMAAEAwOYr3ydY/qmUa3qKCwT8AAAA/vAAAAAAAAAABfBEAAJQDAADWbui9spXWPxhkorsjG8I/AAAAP7wAAAAAAAAAAX0RAACUAwAAri3s0O5q1j/cEFIPPpvCPwAAAD+8AAAAAAAAAAF+EQAAlAMAAKYsmlPrRNY/ti7H8aTwwj8AAAA/ywAAAAAAAAABfxEAAJQDAADSi8d9CCbWP+L6Y0qlLcM/AAAAP8sAAAAAAAAAAYARAACUAwAA0ovHfQgm1j/i+mNKpS3DPwAAAD/rAAAAAAAAAAGBEQAAlAMAANKLx30IJtY/DNJ3BXIhwz8AAAA/6wAAAAAAAAABghEAAJQDAADSi8d9CCbWPwzSdwVyIcM/AAAAP+sAAAAAAAAAAYMRAACUAwAA0ovHfQgm1j8M0ncFciHDPwAAAD/rAAAAAAAAAAGEEQAAlAMAANKLx30IJtY/DNJ3BXIhwz8AAAA/6wAAAAAAAAABhREAAJQDAABOYinTlGXZP/MGwZ5u67s/AAAAPwAAAAAAAAAAAYYRAACUAwAATmIp05Rl2T/zBsGebuu7PwAAAD8PAAAAAAAAAAGHEQAAlAMAAE5iKdOUZdk/8wbBnm7ruz8AAAA/DwAAAAAAAAABiBEAAJQDAABOYinTlGXZP/MGwZ5u67s/AAAAPy8AAAAAAAAAAYkRAACUAwAATmIp05Rl2T/zBsGebuu7PwAAAD8vAAAAAAAAAAGKEQAAlAMAAE5iKdOUZdk/8wbBnm7ruz8AAAA/LwAAAAAAAAABixEAAJQDAABOYinTlGXZP/MGwZ5u67s/AAAAPy8AAAAAAAAAAYwRAACUAwAATmIp05Rl2T/zBsGebuu7PwAAAD8vAAAAAAAAAAGNEQAAlAMAAE5iKdOUZdk/8wbBnm7ruz8AAAA/LwAAAAAAAAABjhEAAJQDAABOYinTlGXZP/MGwZ5u67s/AAAAP04AAAAAAAAAAY8RAACUAwAATmIp05Rl2T/zBsGebuu7PwAAAD9OAAAAAAAAAAGQEQAAlAMAAE5iKdOUZdk/8wbBnm7ruz8AAAA/TgAAAAAAAAABkREAAJQDAABOYinTlGXZP/MGwZ5u67s/AAAAP04AAAAAAAAAAZIRAACUAwAATmIp05Rl2T/zBsGebuu7PwAAAD9OAAAAAAAAAAGTEQAAlAMAAE5iKdOUZdk/8wbBnm7ruz8AAAA/TgAAAAAAAAABlBEAAJQDAABOYinTlGXZP/MGwZ5u67s/AAAAP20AAAAAAAAAAZURAACUAwAATmIp05Rl2T/zBsGebuu7PwAAAD9tAAAAAAAAAAGWEQAAlAMAAGSDUIj4jdk/cYz8z9TGuz8AAAA/rAAAAAAAAAABlxEAAJQDAADog/lG+qDZP8c6JEZurrs/AAAAP7sAAAAAAAAAAZgRAACUAwAAjMRMdby42T8Z6Uu8B5a7PwAAAD+7AAAAAAAAAAGZEQAAlAMAAEAlddve0tk/mW6H7W1xuz8AAAA/2wAAAAAAAAABmhEAAJQDAADmZcgJoerZP8NFm6g6Zbs/AAAAP9sAAAAAAAAAAZsRAACUAwAAiqYbOGMC2j9touqUbTS7PwAAAD/bAAAAAAAAAAGcEQAAlAMAAC7nbmYlGto/baLqlG00uz8AAAA/6gAAAAAAAAABnREAAJQDAACix0LtxiraP0PL1tmgQLs/AAAAP+oAAAAAAAAAAZ4RAACUAwAAJMjrq8g92j/tHK9jB1m7PwAAAD8JAQAAAAAAAAGfEQAAlAMAAKjIlGrKUNo/bZdzMqF9uz8AAAA/CQEAAAAAAAABoBEAAJQDAAAcqWjxa2HaPxnpS7wHlrs/AAAAPxkBAAAAAAAAAaERAACUAwAAjok8eA1y2j/zBsGebuu7PwAAAD8ZAQAAAAAAAAGiEQAAlAMAANAJkVeOe9o/c4GFbQgQvD8AAAA/KQEAAAAAAAABoxEAAJQDAAAAahD/roLaP8kkNoHVQLw/AAAAPykBAAAAAAAAAaQRAACUAwAAEorlNg+F2j8fyOaUonG8PwAAAD9IAQAAAAAAAAGlEQAAlAMAAETqZN4vjNo/TZSD7aKuvD8AAAA/SAEAAAAAAAABphEAAJQDAAAyyo+mz4naP6UsvZ6jKL0/AAAAP0gBAAAAAAAAAacRAACUAwAAJKq6bm+H2j+pIUY813G9PwAAAD9nAQAAAAAAAAGoEQAAlAMAAABqEP+ugto/gT+7Hj7HvT8AAAA/ZwEAAAAAAAABqREAAJQDAADQCZFXjnvaP9fX9M8+Qb4/AAAAP2cBAAAAAAAAAaoRAACUAwAAjok8eA1y2j+z9WmypZa+PwAAAD93AQAAAAAAAAGrEQAAlAMAAEwJ6JiMaNo/td977Qwpvz8AAAA/dwEAAAAAAAABrBEAAJQDAADqSOlJS1raP4398M9zfr8/AAAAP5YBAAAAAAAAAa0RAACUAwAAiIjq+glM2j+5yY0odLu/PwAAAD+WAQAAAAAAAAGuEQAAlAMAABSoFnRoO9o/oJxtyqAUwD8AAAA/pgEAAAAAAAABrxEAAJQDAACw5xclJy3aP4orqDtUP8A/AAAAP6YBAAAAAAAAAbARAACUAwAAcGfDRaYj2j+gkfZn1F3APwAAAD+1AQAAAAAAAAGxEQAAlAMAAA6nxPZkFdo/TOPO8Tp2wD8AAAA/tQEAAAAAAAABshEAAJQDAAC6BpvfgwnaP7j3RJRUfMA/AAAAP9UBAAAAAAAAAbMRAACUAwAAqubFpyMH2j9iSR0eu5TAPwAAAD/VAQAAAAAAAAG0EQAAlAMAAIqmGzhjAto/jiAx2YeIwD8AAAA/1QEAAAAAAAABtREAAJQDAAB6hkYAAwDaP+DOWE8hcMA/AAAAP9UBAAAAAAAAAbYRAACUAwAAiqYbOGMC2j/gzlhPIXDAPwAAAD/VAQAAAAAAAAG3EQAAlAMAAHqGRgADANo/drrirAdqwD8AAAA/5AEAAAAAAAABuBEAAJQDAACKphs4YwLaP6CR9mfUXcA/AAAAP+QBAAAAAAAAAbkRAACUAwAAiqYbOGMC2j+gkfZn1F3APwAAAD/kAQAAAAAAAAG6EQAAlAMAANxGRU9EDto/DKZsCu5jwD8AAAA/5AEAAAAAAAABuxEAAJQDAADcRkVPRA7aPwymbAruY8A/AAAAPwMCAAAAAAAAAbwRAACUAwAA3EZFT0QO2j8MpmwK7mPAPwAAAD8DAgAAAAAAAAG9EQAAlAMAAGRIQItJR9o/dsVZD9QgwD8AAAA/QgIAAAAAAAABvhEAAJQDAAAcqWjxa2HaP8hzgYVtCMA/AAAAP0ICAAAAAAAAAb8RAACUAwAA4Clmj+592j8PbT48Qey/PwAAAD9CAgAAAAAAAAHAEQAAlAMAAGQqD07wkNo/j/J5bafHvz8AAAA/YQIAAAAAAAABwREAAJQDAADG6g2dMZ/aP4/yeW2nx78/AAAAP2ECAAAAAAAAAcIRAACUAwAAGIs3tBKr2j8PeLWeDaO/PwAAAD9hAgAAAAAAAAHDEQAAlAMAAHpLNgNUudo/D3i1ng2jvz8AAAA/gAIAAAAAAAABxBEAAJQDAACsq7WqdMDaP4/yeW2nx78/AAAAP4ACAAAAAAAAAcURAACUAwAA3gs1UpXH2j9eXwvjUwLAPwAAAD+AAgAAAAAAAAHGEQAAlAMAAPArCor1ydo/NIj3J4cOwD8AAAA/gAIAAAAAAAABxxEAAJQDAAD+S9/BVczaPwqx42y6GsA/AAAAP5ACAAAAAAAAAcgRAACUAwAA/kvfwVXM2j+2Arz2IDPAPwAAAD+QAgAAAAAAAAHJEQAAlAMAACKMiTEW0do/9j8e3m1FwD8AAAA/rwIAAAAAAAAByhEAAJQDAABAzDOh1tXaP3a64qwHasA/AAAAP68CAAAAAAAAAcsRAACUAwAAQMwzodbV2j9iSR0eu5TAPwAAAD+vAgAAAAAAAAHMEQAAlAMAAGIM3hCX2to/pIZ/BQinwD8AAAA/zwIAAAAAAAABzREAAJQDAAByLLNI99zaP44Vuna70cA/AAAAP88CAAAAAAAAAc4RAACUAwAAlGxduLfh2j/muGqKiALBPwAAAD/eAgAAAAAAAAHPEQAAlAMAAJRsXbi34do/qHCRQG85wT8AAAA/3gIAAAAAAAAB0BEAAJQDAADEzNxf2OjaP5T/y7EiZME/AAAAP/0CAAAAAAAAAdERAACUAwAAxMzcX9jo2j8UepCAvIjBPwAAAD/9AgAAAAAAAAHSEQAAlAMAAMTM3F/Y6No/GG8ZHvDRwT8AAAA//QIAAAAAAAAB0xEAAJQDAACyrAcoeObaP24SyjG9AsI/AAAAPx0DAAAAAAAAAdQRAACUAwAAsqwHKHjm2j/EtXpFijPCPwAAAD8dAwAAAAAAAAHVEQAAlAMAAKSMMvAX5No/nNPvJ/GIwj8AAAA/HQMAAAAAAAAB1hEAAJQDAAByLLNI99zaP8ifjIDxxcI/AAAAPzwDAAAAAAAAAdcRAACUAwAAUuwI2TbY2j9igJ97CwnDPwAAAD88AwAAAAAAAAHYEQAAlAMAAP5L38FVzNo/4vpjSqUtwz8AAAA/PAMAAAAAAAAB2REAAJQDAACci+ByFL7aP2J1KBk/UsM/AAAAP0wDAAAAAAAAAdoRAACUAwAA+EqNRFKm2j9idSgZP1LDPwAAAD9MAwAAAAAAAAHbEQAAlAMAADLKj6bPido/TgRjivJ8wz8AAAA/awMAAAAAAAAB3BEAAJQDAABcKb3Q7GraP85+J1mMocM/AAAAP2sDAAAAAAAAAd0RAACUAwAAVihrU+lE2j/k5HWFDMDDPwAAAD96AwAAAAAAAAHeEQAAlAMAAF5H7g1GIdo//krEsYzewz8AAAA/egMAAAAAAAAB3xEAAJQDAABIJsdY4vjZP9JzsPa/6sM/AAAAP4oDAAAAAAAAAeARAACUAwAAIOXKax7O2T8SsRLeDP3DPwAAAD+KAwAAAAAAAAHhEQAAlAMAAMZDT9c5nNk/Pogmmdnwwz8AAAA/qQMAAAAAAAAB4hEAAJQDAACeAlPqdXHZP2hfOlSm5MM/AAAAP6kDAAAAAAAAAeMRAACUAwAAuEGr3DJQ2T/+SsSxjN7DPwAAAD+pAwAAAAAAAAHkEQAAlAMAADZBAh4xPdk/KCLYbFnSwz8AAAA/yQMAAAAAAAAB5REAAJQDAADAYC6XjyzZP1D56ycmxsM/AAAAP8kDAAAAAAAAAeYRAACUAwAAjgCv724l2T/OfidZjKHDPwAAAD/JAwAAAAAAAAHnEQAAlAMAAI4Ar+9uJdk/zn4nWYyhwz8AAAA/2AMAAAAAAAAB6BEAAJQDAACOAK/vbiXZP85+J1mMocM/AAAAP+gDAAAAAAAAAekRAACUAwAAjgCv724l2T/OfidZjKHDPwAAAD/oAwAAAAAAAAHqEQAAlAMAAPC5VdztA5U/fT+JR5SG0z8AAAA/AAAAAAAAAAAB6xEAAJQDAADwuVXc7QOVP30/iUeUhtM/AAAAPyAAAAAAAAAAAewRAACUAwAA8LlV3O0DlT99P4lHlIbTPwAAAD8gAAAAAAAAAAHtEQAAlAMAAPC5VdztA5U/fT+JR5SG0z8AAAA/IAAAAAAAAAAB7hEAAJQDAAAowzdEDVqWPwzi/cmhA9Q/AAAAPy8AAAAAAAAAAe8RAACUAwAAYMwZrCywlz+Zj+muezfUPwAAAD8vAAAAAAAAAAHwEQAAlAMAAMDZQwlanpk/xFuGB3x01D8AAAA/TgAAAAAAAAAB8REAAJQDAABY7/1Qo7ycPygyXjGJtNQ/AAAAP14AAAAAAAAAAfIRAACUAwAA6ANmG+m0nz++EnEso/fUPwAAAD9eAAAAAAAAAAHzEQAAlAMAAMwONCygtaE/wAf6ydZA1T8AAAA/XgAAAAAAAAAB9BEAAJQDAACgGmNNyGqjPy4R+QkkkNU/AAAAP24AAAAAAAAAAfURAACUAwAAdCfk6/NFpT8vBoKnV9nVPwAAAD9uAAAAAAAAAAH2EQAAlAMAAEw0ZYofIac//PDPc34f1j8AAAA/jQAAAAAAAAAB9xEAAJQDAACgQD1qSemoP3Ut9skLftY/AAAAP40AAAAAAAAAAfgRAACUAwAAAE5nx3bXqj+DVaZ9f9bWPwAAAD+NAAAAAAAAAAH5EQAAlAMAANRZluiejKw/uVRq7L8i1z8AAAA/rAAAAAAAAAAB+hEAAJQDAAAQY3hQvuKtP4c/uLjmaNc/AAAAP6wAAAAAAAAAAfsRAACUAwAAUGxauN04rz+JNEFWGrLXPwAAAD+sAAAAAAAAAAH8EQAAlAMAAMA5zBJ7IbA/FeIsO/Tl1z8AAAA/vAAAAAAAAAAB/REAAJQDAACUvG2rBIqwP2yF3U7BFtg/AAAAP7wAAAAAAAAAAf4RAACUAwAA5D5mhYzfsD/u/6EdWzvYPwAAAD/bAAAAAAAAAAH/EQAAlAMAAG5AYcGRGLE/A2bwSdtZ2D8AAAA/2wAAAAAAAAABABIAAJQDAADyQAqAkyuxPw6ZF2Abadg/AAAAP9sAAAAAAAAAAQESAACUAwAAsMC1oBIisT95rY0CNW/YPwAAAD/bAAAAAAAAAAECEgAAlAMAAC7ADOIQD7E/ea2NAjVv2D8AAAA/+gAAAAAAAAABAxIAAJQDAAAkv7pkDemwP3mtjQI1b9g/AAAAP/oAAAAAAAAAAQQSAACUAwAAJL+6ZA3psD95rY0CNW/YPwAAAD/6AAAAAAAAAAEFEgAAlAMAACS/umQN6bA/ea2NAjVv2D8AAAA/GgEAAAAAAAABBhIAAJQDAAAkv7pkDemwP3mtjQI1b9g/AAAAPxoBAAAAAAAAAQcSAACUAwAAErzE7AJ3sD/o6YTnb+vUPwAAAD8AAAAAAAAAAAEIEgAAlAMAABK8xOwCd7A/6OmE52/r1D8AAAA/IAAAAAAAAAABCRIAAJQDAAASvMTsAnewP+jphOdv69Q/AAAAPyAAAAAAAAAAAQoSAACUAwAAtGi7gdGzrj9rWdJTPVnVPwAAAD8gAAAAAAAAAAELEgAAlAMAANRa6GWisqw/5JX4qcq31T8AAAA/LwAAAAAAAAABDBIAAJQDAADgSR/SaD+qPz0uMlvLMdY/AAAAPz8AAAAAAAAAAQ0SAACUAwAA+Dr6ODYYqD/2p7qYpaLWPwAAAD8/AAAAAAAAAAEOEgAAlAMAAAwrgyIAy6U/4yt+p4wW1z8AAAA/XgAAAAAAAAABDxIAAJQDAAAsHF6JzaOjP1xopP0Zddc/AAAAP14AAAAAAAAAARASAACUAwAAUA/d6qHIoT9qkFSxjc3XPwAAAD9eAAAAAAAAAAEREgAAlAMAAOgDZhvptJ8/2JlT8doc2D8AAAA/bgAAAAAAAAABEhIAAJQDAAAY521mh4ybPw6ZF2Abadg/AAAAP24AAAAAAAAAARMSAACUAwAAYMp1sSVklz+bRgNF9ZzYPwAAAD+NAAAAAAAAAAEUEgAAlAMAALiyF2/V+ZM/ZjFRERzj2D8AAAA/jQAAAAAAAAABFRIAAJQDAABAoaUcmnORP0mNZGyP/tg/AAAAP40AAAAAAAAAARYSAACUAwAAQKGlHJpzkT9JjWRsj/7YPwAAAD+dAAAAAAAAAAEXEgAAlAMAAEChpRyac5E/SY1kbI/+2D8AAAA/nQAAAAAAAAABGBIAAJQDAABAoaUcmnORP0mNZGyP/tg/AAAAP50AAAAAAAAAARkSAACUAwAAFAdNAIaYoD+IEleFtKnNPwAAAD8AAAAAAAAAAAEaEgAAlAMAABQHTQCGmKA/iBJXhbSpzT8AAAA/IAAAAAAAAAABGxIAAJQDAAAMBvuCgnKgP9AuVEWcl84/AAAAPyAAAAAAAAAAARwSAACUAwAAhAQAR305oD+YxRXUHarPPwAAAD8gAAAAAAAAAAEdEgAAlAMAAPgCBQt4AKA/0MwcJXZn0D8AAAA/PwAAAAAAAAABHhIAAJQDAADoA2Yb6bSfPyllVtZ24dA/AAAAPz8AAAAAAAAAAR8SAACUAwAAyP8dJtscnz8MtvLOHUbRPwAAAD8/AAAAAAAAAAEgEgAAlAMAAGjxoUuqCJ0/T+jdU56h0T8AAAA/TgAAAAAAAAABIRIAAJQDAABo8aFLqgidP0/o3VOeodE/AAAAP04AAAAAAAAAASISAACUAwAAaPGhS6oInT9P6N1TnqHRPwAAAD9OAAAAAAAAAAEjEgAAlAMAAGjxoUuqCJ0/T+jdU56h0T8AAAA/bgAAAAAAAAABJBIAAJQDAAAwSFmAVd/ePw9AEkYQzOY/AAAAPwAAAAAAAAAAASUSAACUAwAAbsdb4tLC3j/0unTdicrmPwAAAD8uAAAAAAAAAAEmEgAAlAMAAG7HW+LSwt4/9Lp03YnK5j8AAAA/LgAAAAAAAAABJxIAAJQDAABux1vi0sLeP/S6dN2JyuY/AAAAPy4AAAAAAAAAASgSAACUAwAACOkrVjj+3j8fkoiYVr7mPwAAAD8+AAAAAAAAAAEpEgAAlAMAAMxpKfS6Gt8/H5KImFa+5j8AAAA/PgAAAAAAAAABKhIAAJQDAADCSqY5Xj7fP+mHTcdJu+Y/AAAAP10AAAAAAAAAASsSAACUAwAAuCsjfwFi3z8fkoiYVr7mPwAAAD9dAAAAAAAAAAEsEgAAlAMAAMAsdfwEiN8/BA3rL9C85j8AAAA/XQAAAAAAAAABLRIAAJQDAACo7RwKSKnfP4mm/jpwxOY/AAAAP20AAAAAAAAAAS4SAACUAwAAbm4aqMrF3z+/sDkMfcfmPwAAAD9tAAAAAAAAAAEvEgAAlAMAAO5uw2bM2N8/RUpNFx3P5j8AAAA/jAAAAAAAAAABMBIAAJQDAABCD+19reTfP69ew7k21eY/AAAAP4wAAAAAAAAAATESAACUAwAAQg/tfa3k3z9qAhKW49/mPwAAAD+MAAAAAAAAAAEyEgAAlAMAAO5uw2bM2N8/CiHDCQrp5j8AAAA/qwAAAAAAAAABMxIAAJQDAABubhqoysXfP99Jr0499eY/AAAAP6sAAAAAAAAAATQSAACUAwAAmM1H0uem3z+b7f0q6v/mPwAAAD+rAAAAAAAAAAE1EgAAlAMAAGyMS+UjfN8/pyAlQSoP5z8AAAA/ygAAAAAAAAABNhIAAJQDAABGS0/4X1HfP83Y6b/wH+c/AAAAP8oAAAAAAAAAATcSAACUAwAAQkr9elwr3z+9hnNtqi3nPwAAAD/KAAAAAAAAAAE4EgAAlAMAAJwJqkyaE98/kq9fst055z8AAAA/6gAAAAAAAAABORIAAJQDAAAqKdbF+ALfPzLOECYEQ+c/AAAAP+oAAAAAAAAAAToSAACUAwAA5qiB5nf53j+4ZyQxpErnPwAAAD/qAAAAAAAAAAE7EgAAlAMAAOaogeZ3+d4/uGckMaRK5z8AAAA/6gAAAAAAAAABPBIAAJQDAADmqIHmd/neP+1xXwKxTec/AAAAPwkBAAAAAAAAAT0SAACUAwAA5qiB5nf53j8I9/xqN0/nPwAAAD8JAQAAAAAAAAE+EgAAlAMAAOaogeZ3+d4/CPf8ajdP5z8AAAA/CQEAAAAAAAABPxIAAJQDAACsKX+E+hXfP4Nd6V+XR+c/AAAAPxgBAAAAAAAAAUASAACUAwAAYIqn6hww3z9NU66OikTnPwAAAD84AQAAAAAAAAFBEgAAlAMAAHqrzp+AWN8/TVOujopE5z8AAAA/OAEAAAAAAAABQhIAAJQDAACyDKDEpIXfP53ihsgdSec/AAAAPzgBAAAAAAAAAUMSAACUAwAACq4bWYm33z8jfJrTvVDnPwAAAD9XAQAAAAAAAAFEEgAAlAMAAFIvwrUN598/PQE4PERS5z8AAAA/VwEAAAAAAAABRRIAAJQDAAA1qHS1uAfgP8OaS0fkWec/AAAAP1cBAAAAAAAAAUYSAACUAwAAuKgddLoa4D8ur8Hp/V/nPwAAAD9nAQAAAAAAAAFHEgAAlAMAABtpHMP7KOA/zs1yXSRp5z8AAAA/ZwEAAAAAAAABSBIAAJQDAAB+KRsSPTfgP757/Areduc/AAAAP4YBAAAAAAAAAUkSAACUAwAAr4mauV0+4D/LriMhHobnPwAAAD+GAQAAAAAAAAFKEgAAlAMAAMCpb/G9QOA/8Gbon+SW5z8AAAA/hgEAAAAAAAABSxIAAJQDAACviZq5XT7gP+tHmWPes+c/AAAAP6UBAAAAAAAAAUwSAACUAwAAfikbEj034D+xHg9Wy83nPwAAAD+lAQAAAAAAAAFNEgAAlAMAACT5Bt8rKuA/XXDn3zHm5z8AAAA/pQEAAAAAAAABThIAAJQDAACP2IjoyRTgPz7M+jqlAeg/AAAAP8QBAAAAAAAAAU8SAACUAwAAtO/ABE/13z8Eo3AtkhvoPwAAAD/EAQAAAAAAAAFQEgAAlAMAAEwucDgKwd8/lG+rTnIy6D8AAAA/xAEAAAAAAAABURIAAJQDAACg7MqMRIPfPyQ85m9SSeg/AAAAP+QBAAAAAAAAAVISAACUAwAA9qol4X5F3z/7ZNK0hVXoPwAAAD/kAQAAAAAAAAFTEgAAlAMAAEhpgDW5B98/nIODKKxe6D8AAAA/5AEAAAAAAAABVBIAAJQDAACuR7DBU8zeP9KNvvm4Yeg/AAAAPwMCAAAAAAAAAVUSAACUAwAAFCbgTe6Q3j+cg4MorF7oPwAAAD8DAgAAAAAAAAFWEgAAlAMAAPoEuZiKaN4/ZXlIV59b6D8AAAA/AwIAAAAAAAABVxIAAJQDAAAEJDxT50TePz/Bg9jYSug/AAAAPxICAAAAAAAAAVgSAACUAwAAQKM+tWQo3j8ZCb9ZEjroPwAAAD8SAgAAAAAAAAFZEgAAlAMAAKqCwL4CE94/iTyEODIj6D8AAAA/JgIAAAAAAAABWhIAAJQDAABIwsFvwQTeP3TWNQyyBOg/AAAAPyYCAAAAAAAAAVsSAACUAwAASMLBb8EE3j901jUMsgToPwAAAD8mAgAAAAAAAAFcEgAAlAMAAEjCwW/BBN4/dNY1DLIE6D8AAAA/JgIAAAAAAAABXRIAAJQDAABIwsFvwQTeP3TWNQyyBOg/AAAAP0UCAAAAAAAAAV4SAACUAwAA3xlmrxSV4j8SNZvjQxXnPwAAAD8AAAAAAAAAAAFfEgAAlAMAAAjq+joFm+I/y64jIR6G5z8AAAA/LwAAAAAAAAABYBIAAJQDAAAI6vo6BZviP8uuIyEehuc/AAAAPy8AAAAAAAAAAWESAACUAwAArrnmB/SN4j/Mo6y+Uc/nPwAAAD8+AAAAAAAAAAFiEgAAlAMAAHxZZ2DThuI/Y4S/uWsS6D8AAAA/PgAAAAAAAAABYxIAAJQDAABL+ee4sn/iP3XLvqnlTeg/AAAAPz4AAAAAAAAAAWQSAACUAwAAGploEZJ44j8d/kf3RYPoPwAAAD9dAAAAAAAAAAFlEgAAlAMAAPlYvqHRc+I/7Qfl/3Ks6D8AAAA/XQAAAAAAAAABZhIAAJQDAADgqP5NQXDiP5lZvYnZxOg/AAAAP10AAAAAAAAAAWcSAACUAwAAp7iUivBn4j8DbjMs88roPwAAAD9tAAAAAAAAAAFoEgAAlAMAAI4I1TZgZOI/mVm9idnE6D8AAAA/bQAAAAAAAAABaRIAAJQDAACOCNU2YGTiP5lZvYnZxOg/AAAAP20AAAAAAAAAAWoSAACUAwAAjgjVNmBk4j+ZWb2J2cToPwAAAD+MAAAAAAAAAAFrEgAAlAMAAI4I1TZgZOI/mVm9idnE6D8AAAA/jAAAAAAAAAABbBIAAJQDAADtwshvE+TjP87Ncl0kaec/AAAAPwAAAAAAAAAAAW0SAACUAwAA7cLIbxPk4z/OzXJdJGnnPwAAAD8gAAAAAAAAAAFuEgAAlAMAAO3CyG8T5OM/zs1yXSRp5z8AAAA/IAAAAAAAAAABbxIAAJQDAADtwshvE+TjP87Ncl0kaec/AAAAPy8AAAAAAAAAAXASAACUAwAA7cLIbxPk4z/OzXJdJGnnPwAAAD8vAAAAAAAAAAFxEgAAlAMAAO3CyG8T5OM/zs1yXSRp5z8AAAA/LwAAAAAAAAABchIAAJQDAAB5U1xKRfjjP6gVrt5dWOc/AAAAPz8AAAAAAAAAAXMSAACUAwAAqrPb8WX/4z8jfJrTvVDnPwAAAD9eAAAAAAAAAAF0EgAAlAMAANODcH1WBeQ/Ms4QJgRD5z8AAAA/XgAAAAAAAAABdRIAAJQDAAAWBMVc1w7kP600/RpkO+c/AAAAP14AAAAAAAAAAXYSAACUAwAAT/QuICgX5D/YCxHWMC/nPwAAAD99AAAAAAAAAAF3EgAAlAMAAInkmON4H+Q/OO1fYgom5z8AAAA/fQAAAAAAAAABeBIAAJQDAADS9NfeKSrkP0c/1rRQGOc/AAAAP30AAAAAAAAAAXkSAACUAwAAV/WAnSs95D+Nm4fYow3nPwAAAD+NAAAAAAAAAAF6EgAAlAMAAOoV/5ONUuQ/cRbqbx0M5z8AAAA/nQAAAAAAAAABexIAAJQDAACGxmemH2nkP42bh9ijDec/AAAAP50AAAAAAAAAAXwSAACUAwAAEVf7gFF95D/CpcKpsBDnPwAAAD+8AAAAAAAAAAF9EgAAlAMAAIU3zwfzjeQ/wqXCqbAQ5z8AAAA/vAAAAAAAAAABfhIAAJQDAAAJOHjG9KDkPy26OEzKFuc/AAAAP7wAAAAAAAAAAX8SAACUAwAAbPh2FTav5D847V9iCibnPwAAAD/bAAAAAAAAAAGAEgAAlAMAAK54y/S2uOQ/rTT9GmQ75z8AAAA/2wAAAAAAAAABgRIAAJQDAADGKItIR7zkPz0BODxEUuc/AAAAP9sAAAAAAAAAAYISAACUAwAArnjL9La45D/oUhDGqmrnPwAAAD/rAAAAAAAAAAGDEgAAlAMAAFJIt8Glq+Q/5TPBiaSH5z8AAAA/6wAAAAAAAAABhBIAAJQDAADQRw4DpJjkPzCkSocxqec/AAAAPwoBAAAAAAAAAYUSAACUAwAAInfQuLF/5D9hjzYcOMnnPwAAAD8KAQAAAAAAAAGGEgAAlAMAAG4WqFKPZeQ/XXDn3zHm5z8AAAA/CgEAAAAAAAABhxIAAJQDAAColaq0DEnkPyNHXdIeAOg/AAAAPykBAAAAAAAAAYgSAACUAwAAA1VXhkox5D+ZjvqKeBXoPwAAAD8pAQAAAAAAAAGJEgAAlAMAAHA02Y/oG+Q/pMEhobgk6D8AAAA/KQEAAAAAAAABihIAAJQDAADsMzDR5gjkP6/0SLf4M+g/AAAAPzkBAAAAAAAAAYsSAACUAwAAmpMGugX94z+EHTX8K0DoPwAAAD85AQAAAAAAAAGMEgAAlAMAAF+jnPa09OM/JDzmb1JJ6D8AAAA/WAEAAAAAAAABjRIAAJQDAABJ89yiJPHjP6rV+XryUOg/AAAAP1gBAAAAAAAAAY4SAACUAwAASfPcoiTx4z8V6m8dDFfoPwAAAD9YAQAAAAAAAAGPEgAAlAMAAEnz3KIk8eM/nIODKKxe6D8AAAA/bAEAAAAAAAABkBIAAJQDAADlo0W1tgfkPyEdlzNMZug/AAAAP2wBAAAAAAAAAZESAACUAwAAcDTZj+gb5D8hHZczTGboPwAAAD9sAQAAAAAAAAGSEgAAlAMAAFf1gJ0rPeQ/IR2XM0xm6D8AAAA/jAEAAAAAAAABkxIAAJQDAACnBhIW4G3kP5yDgyisXug/AAAAP4wBAAAAAAAAAZQSAACUAwAAEshi4iSi5D+B/uW/JV3oPwAAAD+MAQAAAAAAAAGVEgAAlAMAAIqpiObJ2OQ/MG8NhpJY6D8AAAA/mwEAAAAAAAABlhIAAJQDAAD8+sPOPg7lP6rV+XryUOg/AAAAP5sBAAAAAAAAAZcSAACUAwAATgxVR/M+5T+5J3DNOEPoPwAAAD+7AQAAAAAAAAGYEgAAlAMAADXN/FQ2YOU/n6LSZLJB6D8AAAA/uwEAAAAAAAABmRIAAJQDAAA1zfxUNmDlP5+i0mSyQeg/AAAAP7sBAAAAAAAAAZoSAACUAwAANc38VDZg5T+fotJkskHoPwAAAD/aAQAAAAAAAAGbEgAAlAMAADXN/FQ2YOU/n6LSZLJB6D8AAAA/2gEAAAAAAAABnBIAAJQDAACLtupefAnpP++mnANQnuY/AAAAPwAAAAAAAAAAAZ0SAACUAwAAi7bqXnwJ6T/vppwDUJ7mPwAAAD8QAAAAAAAAAAGeEgAAlAMAAIu26l58Cek/76acA1Ce5j8AAAA/EAAAAAAAAAABnxIAAJQDAACLtupefAnpP++mnANQnuY/AAAAPxAAAAAAAAAAAaASAACUAwAA7wWCTOry6D96VIjoKdLmPwAAAD8vAAAAAAAAAAGhEgAAlAMAAKX1QlE56Og/Pyv+2hbs5j8AAAA/LwAAAAAAAAABohIAAJQDAABTVRk6WNzoPzwMr54QCec/AAAAPy8AAAAAAAAAAaMSAACUAwAAEdXEWtfS6D9t95ozFynnPwAAAD8+AAAAAAAAAAGkEgAAlAMAANbkWpeGyug/GElzvX1B5z8AAAA/TgAAAAAAAAABpRIAAJQDAACuFMYLlsToP90f6a9qW+c/AAAAP04AAAAAAAAAAaYSAACUAwAAhUQxgKW+6D9u7CPRSnLnPwAAAD9eAAAAAAAAAAGnEgAAlAMAAGQEhxDlueg/NsOZwzeM5z8AAAA/XgAAAAAAAAABqBIAAJQDAABLVMe8VLboPzCkSocxqec/AAAAP30AAAAAAAAAAakSAACUAwAAOjTyhPSz6D9w4axufrvnPwAAAD99AAAAAAAAAAGqEgAAlAMAAEPE3KAkteg/LIX7SivG5z8AAAA/jQAAAAAAAAABqxIAAJQDAABU5LHYhLfoP3sU1IS+yuc/AAAAP40AAAAAAAAAAawSAACUAwAAjdQbnNW/6D/Mo6y+Uc/nPwAAAD+RAAAAAAAAAAGtEgAAlAMAAOgEMM/mzOg/5ihKJ9jQ5z8AAAA/kQAAAAAAAAABrhIAAJQDAABTVRk6WNzoP+YoSifY0Oc/AAAAP7AAAAAAAAAAAa8SAACUAwAA7wWCTOry6D/mKEon2NDnPwAAAD+wAAAAAAAAAAGwEgAAlAMAAIu26l58Cek/exTUhL7K5z8AAAA/sAAAAAAAAAABsRIAAJQDAAA4hyipbiLpP/Z6wHkew+c/AAAAP9AAAAAAAAAAAbISAACUAwAA5Vdm82A76T+m6+c/i77nPwAAAD/QAAAAAAAAAAGzEgAAlAMAAJm4jlmDVek/60eZY96z5z8AAAA/0AAAAAAAAAABtBIAAJQDAABHicyjdW7pPzCkSocxqec/AAAAP+8AAAAAAAAAAbUSAACUAwAAyYl1YneB6T9be15C/pznPwAAAD/vAAAAAAAAAAG2EgAAlAMAABwqn3lYjek/a83UlESP5z8AAAA/7wAAAAAAAAABtxIAAJQDAABNih4heZTpP7AphriXhOc/AAAAP/8AAAAAAAAAAbgSAACUAwAATYoeIXmU6T+wKYa4l4TnPwAAAD//AAAAAAAAAAG5EgAAlAMAAE2KHiF5lOk/sCmGuJeE5z8AAAA//wAAAAAAAAABuhIAAJQDAABNih4heZTpP7AphriXhOc/AAAAP/8AAAAAAAAAAbsSAACUAwAAqEnL8rZ86T88DK+eEAnnPwAAAD8AAAAAAAAAAAG8EgAAlAMAAKhJy/K2fOk/PAyvnhAJ5z8AAAA/DwAAAAAAAAABvRIAAJQDAACoScvytnzpPzwMr54QCec/AAAAPw8AAAAAAAAAAb4SAACUAwAAR4nMo3Vu6T8nm+kPxDPnPwAAAD8uAAAAAAAAAAG/EgAAlAMAAB25NxiFaOk/CPf8ajdP5z8AAAA/LgAAAAAAAAABwBIAAJQDAADTqPgc1F3pP9kAmnNkeOc/AAAAPy4AAAAAAAAAAcESAACUAwAAkCikPVNU6T9LKejvt6rnPwAAAD9OAAAAAAAAAAHCEgAAlAMAAE+oT17SSuk/d/WESLjn5z8AAAA/TgAAAAAAAAABwxIAAJQDAAANKPt+UUHpP79Gvwk/Jug/AAAAP04AAAAAAAAAAcQSAACUAwAA1DeRuwA56T+2CCGRMmDoPwAAAD9tAAAAAAAAAAHFEgAAlAMAAJK3PNx/L+k/d8BHRxmX6D8AAAA/bQAAAAAAAAABxhIAAJQDAABp56dQjynpP85j+Frmx+g/AAAAP20AAAAAAAAAAccSAACUAwAASaf94M4k6T//TuTv7OfoPwAAAD99AAAAAAAAAAHIEgAAlAMAAFA36Pz+Jek/hej3+ozv6D8AAAA/fQAAAAAAAAAByRIAAJQDAADcx3vXMDrpP8pEqR7g5Og/AAAAP5wAAAAAAAAAAcoSAACUAwAA3Md71zA66T/KRKke4OToPwAAAD+cAAAAAAAAAAHLEgAAlAMAANzHe9cwOuk/ykSpHuDk6D8AAAA/nAAAAAAAAAABzBIAAJQDAADcx3vXMDrpP8pEqR7g5Og/AAAAP7sAAAAAAAAAAc0SAACUAwAAL7YiegFM6z/qfNZkfQTnPwAAAD8AAAAAAAAAAAHOEgAAlAMAAC+2InoBTOs/6nzWZH0E5z8AAAA/HwAAAAAAAAABzxIAAJQDAAAvtiJ6AUzrP+p81mR9BOc/AAAAPx8AAAAAAAAAAdASAACUAwAAL7YiegFM6z/qfNZkfQTnPwAAAD8fAAAAAAAAAAHREgAAlAMAAC+2InoBTOs/6nzWZH0E5z8AAAA/LwAAAAAAAAAB0hIAAJQDAADN9SMrwD3rP0Igh3hKNec/AAAAPy8AAAAAAAAAAdMSAACUAwAAzfUjK8A96z/HuZqD6jznPwAAAD9OAAAAAAAAAAHUEgAAlAMAAE/2zOnBUOs/neKGyB1J5z8AAAA/TgAAAAAAAAAB1RIAAJQDAACxtss4A1/rP1iG1aTKU+c/AAAAP04AAAAAAAAAAdYSAACUAwAAP0dfEzVz6z8TKiSBd17nPwAAAD9tAAAAAAAAAAHXEgAAlAMAAOOHskH3ius/s0jV9J1n5z8AAAA/bQAAAAAAAAAB2BIAAJQDAACxmJr7qajrP9kAmnNkeOc/AAAAP30AAAAAAAAAAdkSAACUAwAAhTlt0YzH6z82w5nDN4znPwAAAD99AAAAAAAAAAHaEgAAlAMAAEUqgFPf4us/+5kPtiSm5z8AAAA/jQAAAAAAAAAB2xIAAJQDAADHKikS4fXrP9v1IhGYwec/AAAAP40AAAAAAAAAAdwSAACUAwAAIVs9RfIC7D+7UTZsC93nPwAAAD+cAAAAAAAAAAHdEgAAlAMAAFO7vOwSCuw/7jwiARL95z8AAAA/nAAAAAAAAAAB3hIAAJQDAABj25EkcwzsP+kd08QLGug/AAAAP7wAAAAAAAAAAd8SAACUAwAASyvS0OII7D+v9Ei3+DPoPwAAAD+8AAAAAAAAAAHgEgAAlAMAAP8ak9Ux/us/dcu+qeVN6D8AAAA/vAAAAAAAAAAB4RIAAJQDAACvemm+UPLrP7YIIZEyYOg/AAAAP9sAAAAAAAAAAeISAACUAwAAK3rA/07f6z+ntqo+7G3oPwAAAD/bAAAAAAAAAAHjEgAAlAMAAJdZQgntyes/YVr5Gpl46D8AAAA/2wAAAAAAAAAB5BIAAJQDAADZaC+Hmq7rP7Lp0VQsfeg/AAAAP/oAAAAAAAAAAeUSAACUAwAARUixkDiZ6z9hWvkamXjoPwAAAD/6AAAAAAAAAAHmEgAAlAMAAOOHskH3ius/3MDlD/lw6D8AAAA/+gAAAAAAAAAB5xIAAJQDAADjh7JB94rrP9zA5Q/5cOg/AAAAPwoBAAAAAAAAAegSAACUAwAA44eyQfeK6z/cwOUP+XDoPwAAAD8KAQAAAAAAAAHpEgAAlAMAAOOHskH3ius/3MDlD/lw6D8AAAA/CgEAAAAAAAAB6hIAAJQDAAB5xmF1slbrP2jYS/cQRuc/AAAAPwAAAAAAAAAAAesSAACUAwAAecZhdbJW6z9o2Ev3EEbnPwAAAD8dAAAAAAAAAAHsEgAAlAMAAHnGYXWyVus/aNhL9xBG5z8AAAA/HQAAAAAAAAAB7RIAAJQDAAB5xmF1slbrP2jYS/cQRuc/AAAAPx0AAAAAAAAAAe4SAACUAwAAu0a2VDNg6z/cKmASNxLnPwAAAD89AAAAAAAAAAHvEgAAlAMAAEfXSS9ldOs/PAyvnhAJ5z8AAAA/PQAAAAAAAAAB8BIAAJQDAADzp4d5V43rP5vt/Srq/+Y/AAAAP0wAAAAAAAAAAfESAACUAwAA+6jZ9lqz6z+qP3R9MPLmPwAAAD9MAAAAAAAAAAHyEgAAlAMAAFNKVYs/5es/8JsloYPn5j8AAAA/XAAAAAAAAAAB8xIAAJQDAADXu2WrFB3sP4WHr/5p4eY/AAAAP1wAAAAAAAAAAfQSAACUAwAAJ832I8lN7D80+NbE1tzmPwAAAD97AAAAAAAAAAH1EgAAlAMAAD/uHdksduw/r17DuTbV5j8AAAA/ewAAAAAAAAAB9hIAAJQDAABdny+qwJ/sP6QrnKP2xeY/AAAAP3sAAAAAAAAAAfcSAACUAwAAXZ8vqsCf7D+kK5yj9sXmPwAAAD+aAAAAAAAAAAH4EgAAlAMAAF2fL6rAn+w/pCuco/bF5j8AAAA/mgAAAAAAAAAB+RIAAJQDAABdny+qwJ/sP6QrnKP2xeY/AAAAP5oAAAAAAAAAAfoSAACUAwAAL6tey+hU7j+saTocA4zmPwAAAD8AAAAAAAAAAAH7EgAAlAMAAC+rXsvoVO4/rGk6HAOM5j8AAAA/DwAAAAAAAAAB/BIAAJQDAAAvq17L6FTuP6xpOhwDjOY/AAAAPw8AAAAAAAAAAf0SAACUAwAAL6tey+hU7j+saTocA4zmPwAAAD8fAAAAAAAAAAH+EgAAlAMAAC+rXsvoVO4/rGk6HAOM5j8AAAA/HwAAAAAAAAAB/xIAAJQDAACT+vW4Vj7uP0yI648pleY/AAAAPz4AAAAAAAAAAQATAACUAwAAIRoiMrUt7j/eVCaxCazmPwAAAD8+AAAAAAAAAAEBEwAAlAMAAI35oztTGO4/VJzDaWPB5j8AAAA/XQAAAAAAAAABAhMAAJQDAAABaRBhIQTuPxpzOVxQ2+Y/AAAAP10AAAAAAAAAAQMTAACUAwAAWyi9Ml/s7T8w2YeI0PnmPwAAAD9tAAAAAAAAAAEEEwAAlAMAALnnaQSd1O0/Lbo4TMoW5z8AAAA/bQAAAAAAAAABBRMAAJQDAAATpxbW2rztP5KvX7LdOec/AAAAP4wAAAAAAAAAAQYTAACUAwAAf4aY33in7T8ur8Hp/V/nPwAAAD+MAAAAAAAAAAEHEwAAlAMAAA2mxFjXlu0/UEg3LL6N5z8AAAA/jAAAAAAAAAABCBMAAJQDAACxdbAlxontPzvXcZ1xuOc/AAAAP6sAAAAAAAAAAQkTAACUAwAAeYVGYnWB7T9B60l3q+TnPwAAAD+rAAAAAAAAAAEKEwAAlAMAAHH1W0ZFgO0/3uqrrssK6D8AAAA/qwAAAAAAAAABCxMAAJQDAAB5hUZidYHtP/RQ+tpLKeg/AAAAP8oAAAAAAAAAAQwTAACUAwAAkTUGtgWF7T+fotJkskHoPwAAAD/KAAAAAAAAAAENEwAAlAMAAMGVhV0mjO0/+2TStIVV6D8AAAA/ygAAAAAAAAABDhMAAJQDAAD7he8gd5TtP7YIIZEyYOg/AAAAP9oAAAAAAAAAAQ8TAACUAwAATyYZOFig7T9WJ9IEWWnoPwAAAD/aAAAAAAAAAAEQEwAAlAMAALHmF4eZru0/90WDeH9y6D8AAAA/+QAAAAAAAAABERMAAJQDAABVJ2u1W8btPyxQvkmMdeg/AAAAP/kAAAAAAAAAARITAACUAwAAC4iTG37g7T9H1VuyEnfoPwAAAD8JAQAAAAAAAAETEwAAlAMAALlY0WVw+e0/Essg4QV06D8AAAA/CQEAAAAAAAABFBMAAJQDAABbmSSUMhHuPzyiNJzSZ+g/AAAAPxgBAAAAAAAAARUTAACUAwAA90mNpsQn7j/7ZNK0hVXoPwAAAD8YAQAAAAAAAAEWEwAAlAMAAJuK4NSGP+4/n6LSZLJB6D8AAAA/OAEAAAAAAAABFxMAAJQDAAAhi4mTiFLuPw7Wl0PSKug/AAAAPzgBAAAAAAAAARgTAACUAwAAi9ty/vlh7j9J/yFR5RDoPwAAAD84AQAAAAAAAAEZEwAAlAMAAMXL3MFKau4/gyisXvj25z8AAAA/VwEAAAAAAAABGhMAAJQDAADjC4cxC2/uPyZmrA4l4+c/AAAAP1cBAAAAAAAAARsTAACUAwAA3XucFdtt7j/Mo6y+Uc/nPwAAAD9XAQAAAAAAAAEcEwAAlAMAAKOLMlKKZe4/wXCFqBHA5z8AAAA/ZwEAAAAAAAABHRMAAJQDAABHWx4feVjuP4EzI8HErec/AAAAP2cBAAAAAAAAAR4TAACUAwAA3Qo1tAdJ7j/hFHJNnqTnPwAAAD+GAQAAAAAAAAEfEwAAlAMAAGOadhE2N+4/qwo3fJGh5z8AAAA/hgEAAAAAAAABIBMAAJQDAADXCeM2BCPuP8WP1OQXo+c/AAAAP4YBAAAAAAAAASETAACUAwAAQ+lkQKIN7j9lroVYPqznPwAAAD+lAQAAAAAAAAEiEwAAlAMAAJUYJ/av9O0/jGZK1wS95z8AAAA/pQEAAAAAAAABIxMAAJQDAADRlylYLdjtPze4ImFr1ec/AAAAP6UBAAAAAAAAASQTAACUAwAACxcsuqq77T8YFDa83vDnPwAAAD/EAQAAAAAAAAElEwAAlAMAAF1G7m+4ou0/w2UORkUJ6D8AAAA/xAEAAAAAAAABJhMAAJQDAADbRUWxto/tP+kd08QLGug/AAAAP8QBAAAAAAAAAScTAACUAwAAiaUbmtWD7T8ZCb9ZEjroPwAAAD/UAQAAAAAAAAEoEwAAlAMAAImlG5rVg+0/GQm/WRI66D8AAAA/1AEAAAAAAAABKRMAAJQDAACJpRua1YPtPxkJv1kSOug/AAAAP+QBAAAAAAAAASoTAACUAwAAiaUbmtWD7T8ZCb9ZEjroPwAAAD/zAQAAAAAAAAErEwAAlAMAAIU3zwfzjeQ/mSSAiDp06T8AAAA/AAAAAAAAAAABLBMAAJQDAACFN88H843kP5kkgIg6dOk/AAAAPxAAAAAAAAAAAS0TAACUAwAAQyjiiUWp5D+zqR3xwHXpPwAAAD8QAAAAAAAAAAEuEwAAlAMAAM+4dWR3veQ/s6kd8cB16T8AAAA/LwAAAAAAAAABLxMAAJQDAABaSQk/qdHkP2QaRbctcek/AAAAPy8AAAAAAAAAATATAACUAwAA5dmcGdvl5D/E+5NDB2jpPwAAAD8vAAAAAAAAAAExEwAAlAMAAHFqMPQM+uQ/jvFYcvpk6T8AAAA/PwAAAAAAAAABMhMAAJQDAAAFi67qbg/lP1nnHaHtYek/AAAAP04AAAAAAAAAATMTAACUAwAAqssBGTEn5T9zbLsJdGPpPwAAAD9OAAAAAAAAAAE0EwAAlAMAACU8wLsCOeU/xPuTQwdo6T8AAAA/dgAAAAAAAAABNRMAAJQDAAB43OnS40TlPxOLbH2abOk/AAAAP3YAAAAAAAAAATYTAACUAwAAmRyUQqRJ5T/ps1jCzXjpPwAAAD92AAAAAAAAAAE3EwAAlAMAAKg8aXoETOU/2WHib4eG6T8AAAA/hQAAAAAAAAABOBMAAJQDAACZHJRCpEnlP6+KzrS6kuk/AAAAP4UAAAAAAAAAATkTAACUAwAAf2zU7hNG5T8KTc4EjqbpPwAAAD+lAAAAAAAAAAE6EwAAlAMAAE4MVUfzPuU/Zg/OVGG66T8AAAA/pQAAAAAAAAABOxMAAJQDAADju2vcgS/lP1e9VwIbyOk/AAAAP6UAAAAAAAAAATwTAACUAwAAeWuCcRAg5T8RYabex9LpPwAAAD/EAAAAAAAAAAE9EwAAlAMAAN26GV9+CeU/fHUcgeHY6T8AAAA/xAAAAAAAAAABPhMAAJQDAAA4esYwvPHkPxyUzfQH4uk/AAAAP8QAAAAAAAAAAT8TAACUAwAAcvnIkjnV5D9c0S/cVPTpPwAAAD/jAAAAAAAAAAFAEwAAlAMAAL2YoCwXu+Q/uJMvLCgI6j8AAAA/4wAAAAAAAAABQRMAAJQDAAABqI2qxJ/kP428G3FbFOo/AAAAP+MAAAAAAAAAAUITAACUAwAAfKfk68KM5D8TVi98+xvqPwAAAD/zAAAAAAAAAAFDEwAAlAMAABrn5ZyBfuQ/E1YvfPsb6j8AAAA/8wAAAAAAAAABRBMAAJQDAADphmb1YHfkP0hgak0IH+o/AAAAPxIBAAAAAAAAAUUTAACUAwAA2GaRvQB15D8t28zkgR3qPwAAAD8SAQAAAAAAAAFGEwAAlAMAAOmGZvVgd+Q/Y+UHto4g6j8AAAA/EgEAAAAAAAABRxMAAJQDAAD5pjstwXnkPy3bzOSBHeo/AAAAPyIBAAAAAAAAAUgTAACUAwAAInfQuLF/5D/eS/Sq7hjqPwAAAD8xAQAAAAAAAAFJEwAAlAMAAG2HD7RiiuQ/+NCRE3Ua6j8AAAA/MQEAAAAAAAABShMAAJQDAADvh7hyZJ3kP/jQkRN1Guo/AAAAP0EBAAAAAAAAAUsTAACUAwAAhKg2acay5D/CxlZCaBfqPwAAAD9BAQAAAAAAAAFMEwAAlAMAACnpiZeIyuQ/qEG52eEV6j8AAAA/YAEAAAAAAAABTRMAAJQDAADVucfheuPkP/jQkRN1Guo/AAAAP2ABAAAAAAAAAU4TAACUAwAAevoaED375D8TVi98+xvqPwAAAD9wAQAAAAAAAAFPEwAAlAMAAAWLrupuD+U/SGBqTQgf6j8AAAA/cAEAAAAAAAABUBMAAJQDAACA+2yNQCHlP8/5fVioJuo/AAAAP38BAAAAAAAAAVETAACUAwAADIwAaHI15T8EBLkptSnqPwAAAD9/AQAAAAAAAAFSEwAAlAMAAH9s1O4TRuU/OQ70+sEs6j8AAAA/nwEAAAAAAAABUxMAAJQDAADZnOghJVPlP7+nBwZiNOo/AAAAP58BAAAAAAAAAVQTAACUAwAALT0SOQZf5T96S1biDj/qPwAAAD+uAQAAAAAAAAFVEwAAlAMAAGYtfPxWZ+U/T3RCJ0JL6j8AAAA/rgEAAAAAAAABVhMAAJQDAACHbSZsF2zlPyWdLmx1V+o/AAAAP74BAAAAAAAAAVcTAACUAwAAnx3mv6dv5T/7xRqxqGPqPwAAAD++AQAAAAAAAAFYEwAAlAMAAJeN+6N3buU/BvlBx+hy6j8AAAA/3QEAAAAAAAABWRMAAJQDAACP/RCIR23lP3xA339CiOo/AAAAP90BAAAAAAAAAVoTAACUAwAAbr1mGIdo5T8okrcJqaDqPwAAAD/dAQAAAAAAAAFbEwAAlAMAADXN/FQ2YOU/uF7yKom36j8AAAA/7QEAAAAAAAABXBMAAJQDAADiLNM9VVTlP/ibVBLWyeo/AAAAP+0BAAAAAAAAAV0TAACUAwAAeNzp0uNE5T++csoEw+PqPwAAAD8MAgAAAAAAAAFeEwAAlAMAAOxLVvixMOU/5CqPg4n06j8AAAA/DAIAAAAAAAABXxMAAJQDAABw25dV4B7lP9TYGDFDAus/AAAAPwwCAAAAAAAAAWATAACUAwAA9WrZsg4N5T+RfGcN8AzrPwAAAD8rAgAAAAAAAAFhEwAAlAMAAHFqMPQM+uQ/FhZ7GJAU6z8AAAA/KwIAAAAAAAABYhMAAJQDAADtaYc1C+fkP5yvjiMwHOs/AAAAPysCAAAAAAAAAWMTAACUAwAAUbkeI3nQ5D/Rucn0PB/rPwAAAD9KAgAAAAAAAAFkEwAAlAMAAK54y/S2uOQ/6z5nXcMg6z8AAAA/SgIAAAAAAAABZRMAAJQDAAAZWE3+VKPkP9G5yfQ8H+s/AAAAP0oCAAAAAAAAAWYTAACUAwAAlVekP1OQ5D+AKvG6qRrrPwAAAD9aAgAAAAAAAAFnEwAAlAMAABFX+4BRfeQ/FhZ7GJAU6z8AAAA/WgIAAAAAAAABaBMAAJQDAACnBhIW4G3kP1tyLDzjCes/AAAAP3kCAAAAAAAAAWkTAACUAwAAREYTx55f5D+ESUD3r/3qPwAAAD95AgAAAAAAAAFqEwAAlAMAAPo11MvtVOQ/5CqPg4n06j8AAAA/jgIAAAAAAAABaxMAAJQDAADBRWoInUzkP0QM3g9j6+o/AAAAP44CAAAAAAAAAWwTAACUAwAAwUVqCJ1M5D8PAqM+VujqPwAAAD+eAgAAAAAAAAFtEwAAlAMAAPo11MvtVOQ/fjVoHXbR6j8AAAA/ngIAAAAAAAABbhMAAJQDAAD6NdTL7VTkP341aB120eo/AAAAP60CAAAAAAAAAW8TAACUAwAA+jXUy+1U5D9+NWgddtHqPwAAAD+tAgAAAAAAAAFwEwAAlAMAAPo11MvtVOQ/fjVoHXbR6j8AAAA/rQIAAAAAAAABcRMAAJQDAACWJokM8KPeP5sZCSZuvek/AAAAPwAAAAAAAAAAAXITAACUAwAAliaJDPCj3j+bGQkmbr3pPwAAAD8gAAAAAAAAAAFzEwAAlAMAAJYmiQzwo94/mxkJJm696T8AAAA/IAAAAAAAAAABdBMAAJQDAAAQCK8QldreP8TwHOE6sek/AAAAPyAAAAAAAAAAAXUTAACUAwAASGmANbkH3z+fOFhidKDpPwAAAD8/AAAAAAAAAAF2EwAAlAMAAJLqJpI9N98/yg9sHUGU6T8AAAA/PwAAAAAAAAABdxMAAJQDAADsi6ImImnfPw9sHUGUiek/AAAAPz8AAAAAAAAAAXgTAACUAwAAMg1Jg6aY3z+kV6eeeoPpPwAAAD9PAAAAAAAAAAF5EwAAlAMAAG5uGqjKxd8/OUMx/GB96T8AAAA/TwAAAAAAAAABehMAAJQDAABkT5ftbenfPwQ59ipUeuk/AAAAP24AAAAAAAAAAXsTAACUAwAAHPi0YSgE4D8EOfYqVHrpPwAAAD9uAAAAAAAAAAF8EwAAlAMAAG+Y3ngJEOA/idIJNvSB6T8AAAA/bgAAAAAAAAABfRMAAJQDAACwGDNYihngPw9sHUGUiek/AAAAP40AAAAAAAAAAX4TAACUAwAAwTgIkOob4D+VBTFMNJHpPwAAAD+NAAAAAAAAAAF/EwAAlAMAANnox+N6H+A/ai4dkWed6T8AAAA/jQAAAAAAAAABgBMAAJQDAADZ6Mfjeh/gP6prf3i0r+k/AAAAP5sAAAAAAAAAAYETAACUAwAAuKgddLoa4D/RI0T3esDpPwAAAD+bAAAAAAAAAAGCEwAAlAMAAI/YiOjJFOA/EWGm3sfS6T8AAAA/ugAAAAAAAAABgxMAAJQDAABFyEntGArgP9c3HNG07Ok/AAAAP7oAAAAAAAAAAYQTAACUAwAAxg+WPK/33z8XdX64Af/pPwAAAD/KAAAAAAAAAAGFEwAAlAMAAO5uw2bM2N8/wsZWQmgX6j8AAAA/ygAAAAAAAAABhhMAAJQDAAAKrhtZibffPwQEuSm1Keo/AAAAP9kAAAAAAAAAAYcTAACUAwAA0ExKNGWK3z8A5WntrkbqPwAAAD/ZAAAAAAAAAAGIEwAAlAMAAHqrzp+AWN8/j7GkDo9d6j8AAAA/+AAAAAAAAAABiRMAAJQDAABCSv16XCvfP7VpaY1Vbuo/AAAAP/gAAAAAAAAAAYoTAACUAwAAOEmr/VgF3z98QN9/QojqPwAAAD/4AAAAAAAAAAGLEwAAlAMAACIohEj13N4/DQ0aoSKf6j8AAAA/GAEAAAAAAAABjBMAAJQDAAAqRwcDUrneP4JUt1l8tOo/AAAAPxgBAAAAAAAAAY0TAACUAwAAZMYJZc+c3j/4m1QS1snqPwAAAD8YAQAAAAAAAAGOEwAAlAMAANKli25th94/BM97KBbZ6j8AAAA/NwEAAAAAAAABjxMAAJQDAABw5YwfLHneP2/j8cov3+o/AAAAPzcBAAAAAAAAAZATAACUAwAATqXir2t03j+JaI8ztuDqPwAAAD83AQAAAAAAAAGREwAAlAMAAD6FDXgLct4/iWiPM7bg6j8AAAA/NwEAAAAAAAABkhMAAJQDAABOpeKva3TeP6TtLJw84uo/AAAAP0cBAAAAAAAAAZMTAACUAwAAXsW358t23j+JaI8ztuDqPwAAAD9HAQAAAAAAAAGUEwAAlAMAAMCFtjYNhd4/iWiPM7bg6j8AAAA/ZgEAAAAAAAABlRMAAJQDAABWpjQtb5reP4lojzO24Oo/AAAAP2YBAAAAAAAAAZYTAACUAwAA+OaHWzGy3j9UXlRiqd3qPwAAAD+FAQAAAAAAAAGXEwAAlAMAAM6HWjEU0d4/pO0snDzi6j8AAAA/hQEAAAAAAAABmBMAAJQDAADWiKyuF/feP6TtLJw84uo/AAAAP4UBAAAAAAAAAZkTAACUAwAAHgpTC5wm3z9v4/HKL9/qPwAAAD+kAQAAAAAAAAGaEwAAlAMAAIjLo9fgWt8/HlQZkZza6j8AAAA/pAEAAAAAAAABmxMAAJQDAABUTfPyZp3fP7M/o+6C1Oo/AAAAP6QBAAAAAAAAAZwTAACUAwAA7m7DZszY3z8tpo/j4szqPwAAAD+0AQAAAAAAAAGdEwAAlAMAAF54CUGpDeA/+JtUEtbJ6j8AAAA/tAEAAAAAAAABnhMAAJQDAAA9qcYyvC3gP8SRGUHJxuo/AAAAP9MBAAAAAAAAAZ8TAACUAwAAC7qu7G5L4D+e2VTCArbqPwAAAD/TAQAAAAAAAAGgEwAAlAMAAL8a11KRZeA/k6YtrMKm6j8AAAA/4wEAAAAAAAABoRMAAJQDAAC/GtdSkWXgP5OmLazCpuo/AAAAP+MBAAAAAAAAAaITAACUAwAAvxrXUpFl4D+Tpi2swqbqPwAAAD/jAQAAAAAAAAGjEwAAlAMAAL8a11KRZeA/k6YtrMKm6j8AAAA/8gEAAAAAAAABpBMAAJQDAAAKB12TkbTeP6prf3i0r+k/AAAAPwAAAAAAAAAAAaUTAACUAwAAqEZeRFCm3j8clM30B+LpPwAAAD8fAAAAAAAAAAGmEwAAlAMAAKhGXkRQpt4/HJTN9Afi6T8AAAA/HwAAAAAAAAABpxMAAJQDAACoRl5EUKbePxyUzfQH4uk/AAAAPx8AAAAAAAAAAagTAACUAwAAAOjZ2DTY3j9Ga+Gv1NXpPwAAAD8/AAAAAAAAAAGpEwAAlAMAACop1sX4At8/3FZrDbvP6T8AAAA/PwAAAAAAAAABqhMAAJQDAACAylFa3TTfP+yo4V8Bwuk/AAAAP04AAAAAAAAAAasTAACUAwAAHOwhzkJw3z/7+leyR7TpPwAAAD9OAAAAAAAAAAGsEwAAlAMAAIatcpqHpN8/JNJrbRSo6T8AAAA/XgAAAAAAAAABrRMAAJQDAACw7m6HS8/fP7q99cr6oek/AAAAP14AAAAAAAAAAa4TAACUAwAA1i9rdA/63z8KTc4EjqbpPwAAAD99AAAAAAAAAAGvEwAAlAMAAG+Y3ngJEOA/xPAc4Tqx6T8AAAA/fQAAAAAAAAABsBMAAJQDAADZ6Mfjeh/gP7eepo70vuk/AAAAP30AAAAAAAAAAbETAACUAwAADElHi5sm4D/32wh2QdHpPwAAAD+cAAAAAAAAAAGyEwAAlAMAABLZMafLJ+A/HJTN9Afi6T8AAAA/nAAAAAAAAAABsxMAAJQDAAD6KHJTOyTgP/3v4E97/ek/AAAAP5wAAAAAAAAAAbQTAACUAwAAuKgddLoa4D9YsuCfThHqPwAAAD+sAAAAAAAAAAG1EwAAlAMAAE5YNAlJC+A/6n4bwS4o6j8AAAA/rAAAAAAAAAABthMAAJQDAACWrxaVjvDfP+RfzIQoReo/AAAAP8sAAAAAAAAAAbcTAACUAwAAXk5FcGrD3z/gQH1IImLqPwAAAD/LAAAAAAAAAAG4EwAAlAMAADINSYOmmN8/9qbLdKKA6j8AAAA/2wAAAAAAAAABuRMAAJQDAAD6q3degmvfPw0NGqEin+o/AAAAP9sAAAAAAAAAAboTAACUAwAAtCrRAf473z8++AU2Kb/qPwAAAD/qAAAAAAAAAAG7EwAAlAMAAFqJVW0ZCt8/b+Pxyi/f6j8AAAA/6gAAAAAAAAABvBMAAJQDAAAwSFmAVd/ePzS6Z70c+eo/AAAAPwoBAAAAAAAAAb0TAACUAwAATIexchK+3j9bciw84wnrPwAAAD8KAQAAAAAAAAG+EwAAlAMAALhmM3ywqN4/ZqVTUiMZ6z8AAAA/CgEAAAAAAAABvxMAAJQDAABWpjQtb5reP3HYemhjKOs/AAAAPykBAAAAAAAAAcATAACUAwAAJEa1hU6T3j8R9yvciTHrPwAAAD8pAQAAAAAAAAHBEwAAlAMAACRGtYVOk94/sRXdT7A66z8AAAA/KQEAAAAAAAABwhMAAJQDAABWpjQtb5reP7EV3U+wOus/AAAAP0gBAAAAAAAAAcMTAACUAwAAqEZeRFCm3j+xFd1PsDrrPwAAAD9IAQAAAAAAAAHEEwAAlAMAAFynhqpywN4/fAuifqM36z8AAAA/SAEAAAAAAAABxRMAAJQDAABSiAPwFeTeP0cBZ62WNOs/AAAAP1gBAAAAAAAAAcYTAACUAwAAjOnUFDoR3z+LXRjR6SnrPwAAAD9YAQAAAAAAAAHHEwAAlAMAAEZLT/hfUd8/6z5nXcMg6z8AAAA/ewEAAAAAAAAByBMAAJQDAABELR67BpvfP4Aq8bqpGus/AAAAP3sBAAAAAAAAAckTAACUAwAAQg/tfa3k3z/7kN2vCRPrPwAAAD97AQAAAAAAAAHKEwAAlAMAAI/YiOjJFOA/JmjxatYG6z8AAAA/mgEAAAAAAAAByxMAAJQDAAB2mTD2DDbgP5/O3V82/+o/AAAAP5oBAAAAAAAAAcwTAACUAwAAI2puQP9O4D9v4/HKL9/qPwAAAD+aAQAAAAAAAAHNEwAAlAMAACNqbkD/TuA/b+Pxyi/f6j8AAAA/ugEAAAAAAAABzhMAAJQDAAAjam5A/07gP2/j8cov3+o/AAAAP7oBAAAAAAAAAc8TAACUAwAAI2puQP9O4D9v4/HKL9/qPwAAAD+6AQAAAAAAAAHQEwAAlAMAAKYp/OvDjOI/eYCT462P6T8AAAA/AAAAAAAAAAAB0RMAAJQDAACmKfzrw4ziP3mAk+Otj+k/AAAAPxAAAAAAAAAAAdITAACUAwAApin868OM4j95gJPjrY/pPwAAAD8QAAAAAAAAAAHTEwAAlAMAAKYp/OvDjOI/eYCT462P6T8AAAA/LwAAAAAAAAAB1BMAAJQDAACmKfzrw4ziP3mAk+Otj+k/AAAAPy8AAAAAAAAAAdUTAACUAwAApin868OM4j95gJPjrY/pPwAAAD8vAAAAAAAAAAHWEwAAlAMAALVJ0SMkj+I/MQWTg1S36T8AAAA/TgAAAAAAAAAB1xMAAJQDAACuueYH9I3iP8HRzaQ0zuk/AAAAP04AAAAAAAAAAdgTAACUAwAArrnmB/SN4j+8sn5oLuvpPwAAAD9OAAAAAAAAAAHZEwAAlAMAAJ2ZEdCTi+I/nQ6Sw6EG6j8AAAA/bgAAAAAAAAAB2hMAAJQDAACNeTyYM4niP8/5fVioJuo/AAAAP24AAAAAAAAAAdsTAACUAwAAfFlnYNOG4j/kX8yEKEXqPwAAAD99AAAAAAAAAAHcEwAAlAMAAGOppwxDg+I/gF8uvEhr6j8AAAA/fQAAAAAAAAAB3RMAAJQDAABTidLU4oDiPxxfkPNokeo/AAAAP40AAAAAAAAAAd4TAACUAwAAM0koZSJ84j9ozxnx9bLqPwAAAD+NAAAAAAAAAAHfEwAAlAMAABIJfvVhd+I/sz+j7oLU6j8AAAA/nAAAAAAAAAAB4BMAAJQDAADgqP5NQXDiP+Qqj4OJ9Oo/AAAAP5wAAAAAAAAAAeETAACUAwAAv2hU3oBr4j9298mkaQvrPwAAAD+8AAAAAAAAAAHiEwAAlAMAAKe4lIrwZ+I/BsQExkki6z8AAAA/vAAAAAAAAAAB4xMAAJQDAACfKKpuwGbiPxH3K9yJMes/AAAAP7wAAAAAAAAAAeQTAACUAwAAlpi/UpBl4j/nHxghvT3rPwAAAD/bAAAAAAAAAAHlEwAAlAMAAJ8oqm7AZuI/hz7JlONG6z8AAAA/2wAAAAAAAAAB5hMAAJQDAACvSH+mIGniP4c+yZTjRus/AAAAP9sAAAAAAAAAAecTAACUAwAAr0h/piBp4j+HPsmU40brPwAAAD/bAAAAAAAAAAHoEwAAlAMAAK9If6YgaeI/hz7JlONG6z8AAAA/2wAAAAAAAAAB6RMAAJQDAACvSH+mIGniP4c+yZTjRus/AAAAP+sAAAAAAAAAAeoTAACUAwAAvjSbQ/bG6D/sqOFfAcLpPwAAAD8AAAAAAAAAAAHrEwAAlAMAAL40m0P2xug/7KjhXwHC6T8AAAA/HwAAAAAAAAAB7BMAAJQDAABddJz0tLjoP7yyfmgu6+k/AAAAPx8AAAAAAAAAAe0TAACUAwAAAUSIwaOr6D9zN34I1RLqPwAAAD8fAAAAAAAAAAHuEwAAlAMAAKcTdI6Snug/Krx9qHs66j8AAAA/LwAAAAAAAAAB7xMAAJQDAABVc0p3sZLoP6s2QncVX+o/AAAAPz4AAAAAAAAAAfATAACUAwAA+0I2RKCF6D8RLGndKILqPwAAAD8+AAAAAAAAAAHxEwAAlAMAALnC4WQffOg/KJK3Camg6j8AAAA/XQAAAAAAAAAB8hMAAJQDAACXgjf1XnfoP1h9o56vwOo/AAAAP10AAAAAAAAAAfMTAACUAwAAiGJivf506D9+NWgddtHqPwAAAD9dAAAAAAAAAAH0EwAAlAMAAJeCN/Ved+g/VF5UYqnd6j8AAAA/iwAAAAAAAAAB9RMAAJQDAADI4racf37oP2/j8cov3+o/AAAAP4sAAAAAAAAAAfYTAACUAwAAHIPgs2CK6D/Z92dtSeXqPwAAAD+LAAAAAAAAAAH3EwAAlAMAAIbTyR7Smeg/b+Pxyi/f6j8AAAA/mgAAAAAAAAAB+BMAAJQDAAAb9EcVNK/oP+lJ3r+P1+o/AAAAP5oAAAAAAAAAAfkTAACUAwAAvjSbQ/bG6D9JKy1Mac7qPwAAAD+6AAAAAAAAAAH6EwAAlAMAAJXVbRnZ5eg/WH2jnq/A6j8AAAA/ugAAAAAAAAAB+xMAAJQDAABrdkDvuwTpP2jPGfH1suo/AAAAP7oAAAAAAAAAAfwTAACUAwAASaf94M4k6T+Tpi2swqbqPwAAAD/ZAAAAAAAAAAH9EwAAlAMAAA0o+35RQek/ovij/giZ6j8AAAA/2QAAAAAAAAAB/hMAAJQDAADKGA4BpFzpP+ZUVSJcjuo/AAAAP9kAAAAAAAAAAf8TAACUAwAAgHk2Z8Z26T8rsQZGr4PqPwAAAD/4AAAAAAAAAAEAFAAAlAMAAPNZCu5nh+k/wJyQo5V96j8AAAA/+AAAAAAAAAABARQAAJQDAAAluomViI7pP4uSVdKIeuo/AAAAP/gAAAAAAAAAAQIUAACUAwAAJbqJlYiO6T+LklXSiHrqPwAAAD8IAQAAAAAAAAEDFAAAlAMAACW6iZWIjuk/i5JV0oh66j8AAAA/CAEAAAAAAAABBBQAAJQDAAAluomViI7pP4uSVdKIeuo/AAAAPwgBAAAAAAAAAQUUAACUAwAAgHk2Z8Z26T/klAmGx5XpPwAAAD8AAAAAAAAAAAEGFAAAlAMAAIB5NmfGduk/5JQJhseV6T8AAAA/HwAAAAAAAAABBxQAAJQDAACAeTZnxnbpP+SUCYbHlek/AAAAPx8AAAAAAAAAAQgUAACUAwAAJEkiNLVp6T/cVmsNu8/pPwAAAD8uAAAAAAAAAAEJFAAAlAMAAPPoooyUYuk/QkySc87y6T8AAAA/LgAAAAAAAAABChQAAJQDAADBiCPlc1vpP3M3fgjVEuo/AAAAPz4AAAAAAAAAAQsUAACUAwAAeXjk6cJQ6T8PN+A/9TjqPwAAAD9OAAAAAAAAAAEMFAAAlAMAADb4jwpCR+k/ZtqQU8Jp6j8AAAA/TgAAAAAAAAABDRQAAJQDAADs51APkTzpP12c8tq1o+o/AAAAP04AAAAAAAAAAQ4UAACUAwAArGf8LxAz6T8eVBmRnNrqPwAAAD9tAAAAAAAAAAEPFAAAlAMAAHoHfYjvK+k/MZsYgRYW6z8AAAA/bQAAAAAAAAABEBQAAJQDAABhV700XyjpP225KyxdRes/AAAAP20AAAAAAAAAAREUAACUAwAASaf94M4k6T/5ZhcRN3nrPwAAAD+MAAAAAAAAAAESFAAAlAMAADiHKKluIuk/yXC0GWSi6z8AAAA/jAAAAAAAAAABExQAAJQDAABJp/3gziTpP1o97zpEues/AAAAP4wAAAAAAAAAARQUAACUAwAArGf8LxAz6T+A9bO5CsrrPwAAAD+rAAAAAAAAAAEVFAAAlAMAAKxn/C8QM+k/gPWzuQrK6z8AAAA/qwAAAAAAAAABFhQAAJQDAACsZ/wvEDPpP4D1s7kKyus/AAAAP6sAAAAAAAAAARcUAACUAwAArGf8LxAz6T+A9bO5CsrrPwAAAD+7AAAAAAAAAAEYFAAAlAMAANv3xyXHies/yg9sHUGU6T8AAAA/AAAAAAAAAAABGRQAAJQDAADb98clx4nrP8oPbB1BlOk/AAAAPxAAAAAAAAAAARoUAACUAwAA2/fHJceJ6z/KD2wdQZTpPwAAAD8QAAAAAAAAAAEbFAAAlAMAANv3xyXHies/yg9sHUGU6T8AAAA/HwAAAAAAAAABHBQAAJQDAADb98clx4nrP8oPbB1BlOk/AAAAPx8AAAAAAAAAAR0UAACUAwAA2/fHJceJ6z/KD2wdQZTpPwAAAD8fAAAAAAAAAAEeFAAAlAMAANv3xyXHies/yg9sHUGU6T8AAAA/HwAAAAAAAAABHxQAAJQDAAAvJ4rb1HDrP+F1uknBsuk/AAAAP04AAAAAAAAAASAUAACUAwAAu0a2VDNg6z8GLn/Ih8PpPwAAAD9OAAAAAAAAAAEhFAAAlAMAAEdm4s2RT+s/Rmvhr9TV6T8AAAA/XgAAAAAAAAABIhQAAJQDAAD1xbi2sEPrP9c3HNG07Ok/AAAAP14AAAAAAAAAASMUAACUAwAAw2U5D5A86z+CifRaGwXqPwAAAD99AAAAAAAAAAEkFAAAlAMAALNFZNcvOus/PS1DN8gP6j8AAAA/fQAAAAAAAAABJRQAAJQDAADVhQ5H8D7rP5nvQoebI+o/AAAAP40AAAAAAAAAASYUAACUAwAAL7YiegFM6z8fiVaSOyvqPwAAAD+NAAAAAAAAAAEnFAAAlAMAALG2yzgDX+s/H4lWkjsr6j8AAAA/jQAAAAAAAAABKBQAAJQDAABH10kvZXTrPx+JVpI7K+o/AAAAP6wAAAAAAAAAASkUAACUAwAA44eyQfeK6z8EBLkptSnqPwAAAD+sAAAAAAAAAAEqFAAAlAMAAHeoMDhZoOs/DzfgP/U46j8AAAA/vAAAAAAAAAABKxQAAJQDAAABOcQSi7TrP8raLhyiQ+o/AAAAP7wAAAAAAAAAASwUAACUAwAAhTlt0YzH6z9q+d+PyEzqPwAAAD/LAAAAAAAAAAEtFAAAlAMAABPKAKy+2+s/4EB9SCJi6j8AAAA/ywAAAAAAAAABLhQAAJQDAACNOr9OkO3rP1aIGgF8d+o/AAAAP98AAAAAAAAAAS8UAACUAwAA1Ur+SUH46z825C1c75LqPwAAAD/fAAAAAAAAAAEwFAAAlAMAAP8ak9Ux/us/yLBofc+p6j8AAAA/3wAAAAAAAAABMRQAAJQDAADVSv5JQfjrP8SRGUHJxuo/AAAAP/4AAAAAAAAAATIUAACUAwAAfRrqFjDr6z/Z92dtSeXqPwAAAD/+AAAAAAAAAAEzFAAAlAMAABta68fu3Os/ulN7yLwA6z8AAAA//gAAAAAAAAABNBQAAJQDAABtia19/MPrP4Aq8bqpGus/AAAAPw0BAAAAAAAAATUUAACUAwAAsZia+6mo6z/2cY5zAzDrPwAAAD8NAQAAAAAAAAE2FAAAlAMAAOOHskH3ius/HCpT8slA6z8AAAA/LQEAAAAAAAABNxQAAJQDAAAll5+/pG/rP/JSPzf9TOs/AAAAPy0BAAAAAAAAATgUAACUAwAAmQYM5XJb6z/yUj83/UzrPwAAAD8tAQAAAAAAAAE5FAAAlAMAACcmOF7RSus/N6/wWlBC6z8AAAA/TAEAAAAAAAABOhQAAJQDAADDZTkPkDzrP/ZxjnMDMOs/AAAAP0wBAAAAAAAAATsUAACUAwAAm5Wkg5826z9A7Y7TXAjrPwAAAD9MAQAAAAAAAAE8FAAAlAMAAJuVpIOfNus/QO2O01wI6z8AAAA/awEAAAAAAAABPRQAAJQDAACblaSDnzbrP0DtjtNcCOs/AAAAP2sBAAAAAAAAAT4UAACUAwAAm5Wkg5826z9A7Y7TXAjrPwAAAD9rAQAAAAAAAAE/FAAAlAMAALEnM5rWg+s/FoD1Gs616T8AAAA/AAAAAAAAAAABQBQAAJQDAACxJzOa1oPrPxaA9RrOtek/AAAAPw8AAAAAAAAAAUEUAACUAwAAsSczmtaD6z8WgPUazrXpPwAAAD8PAAAAAAAAAAFCFAAAlAMAAE3Ym6xomus/gZRrvee76T8AAAA/LgAAAAAAAAABQxQAAJQDAAATWZlK67brPzEFk4NUt+k/AAAAPy4AAAAAAAAAAUQUAACUAwAA+RlBWC7Y6z+P5uEPLq7pPwAAAD8+AAAAAAAAAAFFFAAAlAMAAP8ak9Ux/us/QFcJ1pqp6T8AAAA/TgAAAAAAAAABRhQAAJQDAAAfzKSmxSfsPyTSa20UqOk/AAAAP04AAAAAAAAAAUcUAACUAwAAMV3hP/lO7D+Es7r57Z7pPwAAAD9OAAAAAAAAAAFIFAAAlAMAABUeiU08cOw//xmn7k2X6T8AAAA/bQAAAAAAAAABSRQAAJQDAAAVHolNPHDsP/8Zp+5Nl+k/AAAAP20AAAAAAAAAAUoUAACUAwAAFR6JTTxw7D//GafuTZfpPwAAAD9tAAAAAAAAAAFLFAAAlAMAABUeiU08cOw//xmn7k2X6T8AAAA/bQAAAAAAAAABTBQAAJQDAAAjOFNvDuTtP9VCkzOBo+k/AAAAPwAAAAAAAAAAAU0UAACUAwAAIzhTbw7k7T/VQpMzgaPpPwAAAD8fAAAAAAAAAAFOFAAAlAMAACM4U28O5O0/1UKTM4Gj6T8AAAA/HwAAAAAAAAABTxQAAJQDAADXmHvVMP7tPxmfRFfUmOk/AAAAPy4AAAAAAAAAAVAUAACUAwAAAWkQYSEE7j//GafuTZfpPwAAAD8uAAAAAAAAAAFRFAAAlAMAABGJ5ZiBBu4/yg9sHUGU6T8AAAA/PgAAAAAAAAABUhQAAJQDAAARieWYgQbuP0+pfyjhm+k/AAAAPz4AAAAAAAAAAVMUAACUAwAAx3imndD77T/vxzCcB6XpPwAAAD9dAAAAAAAAAAFUFAAAlAMAAGO4p06P7e0/FoD1Gs616T8AAAA/XQAAAAAAAAABVRQAAJQDAADht/6PjdrtPwYuf8iHw+k/AAAAP10AAAAAAAAAAVYUAACUAwAARQeWffvD7T98dRyB4djpPwAAAD99AAAAAAAAAAFXFAAAlAMAAKlWLWtpre0/J8f0Ckjx6T8AAAA/fQAAAAAAAAABWBQAAJQDAADz9QQFR5PtP+2dav00C+o/AAAAP30AAAAAAAAAAVkUAACUAwAARyXHulR67T+Z70KHmyPqPwAAAD+cAAAAAAAAAAFaFAAAlAMAAKPkc4ySYu0/5F/MhChF6j8AAAA/nAAAAAAAAAABWxQAAJQDAAAvBKAF8VHtP+tzpF5iceo/AAAAP5wAAAAAAAAAAVwUAACUAwAA1dOL0t9E7T+9fUFnj5rqPwAAAD+7AAAAAAAAAAFdFAAAlAMAAJNTN/NeO+0/jYfeb7zD6j8AAAA/uwAAAAAAAAABXhQAAJQDAABZY80vDjPtP/R8BdbP5uo/AAAAP7sAAAAAAAAAAV8UAACUAwAAQbMN3H0v7T8maPFq1gbrPwAAAD/LAAAAAAAAAAFgFAAAlAMAAEGzDdx9L+0/6z5nXcMg6z8AAAA/ywAAAAAAAAABYRQAAJQDAABh87dLPjTtP7EV3U+wOus/AAAAP+oAAAAAAAAAAWIUAACUAwAAk1M381477T9C4hdxkFHrPwAAAD/qAAAAAAAAAAFjFAAAlAMAANXTi9LfRO0/TRU/h9Bg6z8AAAA/6gAAAAAAAAABZBQAAJQDAAAf5MrNkE/tP1hIZp0QcOs/AAAAPwkBAAAAAAAAAWUUAACUAwAAeRTfAKJc7T8U7LR5vXrrPwAAAD8JAQAAAAAAAAFmFAAAlAMAAPWEnaNzbu0/moXIhF2C6z8AAAA/CQEAAAAAAAABZxQAAJQDAACBFTF+pYLtP7QKZu3jg+s/AAAAPygBAAAAAAAAAWgUAACUAwAAHcaZkDeZ7T9+ACsc14DrPwAAAD8oAQAAAAAAAAFpFAAAlAMAAKlWLWtpre0/3eF5qLB36z8AAAA/KAEAAAAAAAABahQAAJQDAABNl4CZK8XtPwe5jWN9a+s/AAAAPzgBAAAAAAAAAWsUAACUAwAAxwc/PP3W7T8YCwS2w13rPwAAAD84AQAAAAAAAAFsFAAAlAMAADvoEsOe5+0/182hznZL6z8AAAA/VwEAAAAAAAABbRQAAJQDAAB12HyG7+/tP2KGBBYdNus/AAAAP1cBAAAAAAAAAW4UAACUAwAAj4g82n/z7T88zj+XViXrPwAAAD9XAQAAAAAAAAFvFAAAlAMAAH1oZ6If8e0/FhZ7GJAU6z8AAAA/dwEAAAAAAAABcBQAAJQDAABLCOj6/untP9TYGDFDAus/AAAAP3cBAAAAAAAAAXEUAACUAwAA6Ufpq73b7T+Um7ZJ9u/qPwAAAD93AQAAAAAAAAFyFAAAlAMAAGVHQO27yO0/pO0snDzi6j8AAAA/lgEAAAAAAAABcxQAAJQDAAC5dgKjya/tP8/EQFcJ1uo/AAAAP5YBAAAAAAAAAXQUAACUAwAADabEWNeW7T9+NWgddtHqPwAAAD+WAQAAAAAAAAF1FAAAlAMAAHH1W0ZFgO0/SSstTGnO6j8AAAA/qgEAAAAAAAABdhQAAJQDAADd1N1P42rtP5m6BYb80uo/AAAAP6oBAAAAAAAAAXcUAACUAwAAUURKdbFW7T8eVBmRnNrqPwAAAD+qAQAAAAAAAAF4FAAAlAMAAMWztpp/Qu0/9HwF1s/m6j8AAAA/yQEAAAAAAAABeRQAAJQDAABBsw3cfS/tP/+vLOwP9uo/AAAAP8kBAAAAAAAAAXoUAACUAwAAxUJPOawd7T8maPFq1gbrPwAAAD/JAQAAAAAAAAF7FAAAlAMAAFNie7IKDe0/gCrxuqka6z8AAAA/2QEAAAAAAAABfBQAAJQDAADfgacrafzsP0cBZ62WNOs/AAAAP9kBAAAAAAAAAX0UAACUAwAAjeF9FIjw7D9cZ7XZFlPrPwAAAD/4AQAAAAAAAAF+FAAAlAMAAI3hfRSI8Ow/XGe12RZT6z8AAAA/+AEAAAAAAAABfxQAAJQDAACN4X0UiPDsP1xntdkWU+s/AAAAP/gBAAAAAAAAAYAUAACUAwAAjeF9FIjw7D9cZ7XZFlPrPwAAAD/4AQAAAAAAAAGBFAAAlAMAACDlymseztk/HdNd924ovD8AAAA/AAAAAAAAAAABghQAAJQDAAAg5cprHs7ZPx3TXfduKLw/AAAAPxAAAAAAAAAAAYMUAACUAwAAIOXKax7O2T8d0133bii8PwAAAD8QAAAAAAAAAAGEFAAAlAMAACDlymseztk/HdNd924ovD8AAAA/LwAAAAAAAAABhRQAAJQDAAAg5cprHs7ZPx3TXfduKLw/AAAAPy8AAAAAAAAAAYYUAACUAwAAIOXKax7O2T8d0133bii8PwAAAD8vAAAAAAAAAAGHFAAAlAMAAMQlHprg5dk/f0oygQp+vT8AAAA/PwAAAAAAAAABiBQAAJQDAABqZnHIov3ZP11HQjwMr74/AAAAP04AAAAAAAAAAYkUAACUAwAAXkfuDUYh2j8KseNsuhrAPwAAAD9OAAAAAAAAAAGKFAAAlAMAAKjIlGrKUNo/OmeSACLqwD8AAAA/bgAAAAAAAAABixQAAJQDAADgKWaP7n3aP2odQZSJucE/AAAAP24AAAAAAAAAAYwUAACUAwAASuu2WzOy2j8wv3mF14LCPwAAAD9uAAAAAAAAAAGNFAAAlAMAAHIss0j33No/IjjGMfI/wz8AAAA/hgAAAAAAAAABjhQAAJQDAACaba81uwfbPxKxEt4M/cM/AAAAP4YAAAAAAAAAAY8UAACUAwAA0s6AWt802z+aFennDbTEPwAAAD+GAAAAAAAAAAGQFAAAlAMAANrP0tfiWts/BhRxxY5MxT8AAAA/pQAAAAAAAAABkRQAAJQDAACwcKWtxXnbP4yDvjFcusU/AAAAP6UAAAAAAAAAAZIUAACUAwAAJFF5NGeK2z+OeEfPjwPGPwAAAD+lAAAAAAAAAAGTFAAAlAMAAFSx+NuHkds/DvMLnikoxj8AAAA/tQAAAAAAAAABlBQAAJQDAABUsfjbh5HbPw7zC54pKMY/AAAAP7UAAAAAAAAAAZUUAACUAwAAXtB7luRt2z+OeEfPjwPGPwAAAD/UAAAAAAAAAAGWFAAAlAMAAF7Qe5bkbds/jnhHz48Dxj8AAAA/1AAAAAAAAAABlxQAAJQDAABe0HuW5G3bP454R8+PA8Y/AAAAP9QAAAAAAAAAAZgUAACUAwAAXtB7luRt2z+OeEfPjwPGPwAAAD/kAAAAAAAAAAGZFAAAlAMAAAQvAAIAPNs/8wbBnm7ruz8AAAA/AAAAAAAAAAABmhQAAJQDAAAELwACADzbP/MGwZ5u67s/AAAAPx8AAAAAAAAAAZsUAACUAwAABC8AAgA82z/zBsGebuu7PwAAAD8fAAAAAAAAAAGcFAAAlAMAAIpN2v1aBds/K5wKC3GWvT8AAAA/HwAAAAAAAAABnRQAAJQDAADkDIfPmO3aP7Pq8k/Z374/AAAAPz4AAAAAAAAAAZ4UAACUAwAAEGy0+bXO2j/2Px7ebUXAPwAAAD8+AAAAAAAAAAGfFAAAlAMAANgK49SRodo/6K3zJ7xLwT8AAAA/TgAAAAAAAAABoBQAAJQDAACOiTx4DXLaPzC/eYXXgsI/AAAAP04AAAAAAAAAAaEUAACUAwAANujA4yhA2j960P/i8rnDPwAAAD9dAAAAAAAAAAGiFAAAlAMAAA6nxPZkFdo/rns3FI7SxD8AAAA/XQAAAAAAAAABoxQAAJQDAADmZcgJoerZP6DpDF7c2MU/AAAAP20AAAAAAAAAAaQUAACUAwAA7oRLxP3G2T9SJfciqoPGPwAAAD9tAAAAAAAAAAGlFAAAlAMAAMZDT9c5nNk/aoDO7F3rxj8AAAA/jAAAAAAAAAABphQAAJQDAADGQ0/XOZzZP2qAzuxd68Y/AAAAP4wAAAAAAAAAAacUAACUAwAAxkNP1zmc2T9qgM7sXevGPwAAAD+MAAAAAAAAAAGoFAAAlAMAAMZDT9c5nNk/aoDO7F3rxj8AAAA/nAAAAAAAAAABqRQAAJQDAADuhEvE/cbZP7DI1qfJlso/AAAAPwAAAAAAAAAAAaoUAACUAwAA7oRLxP3G2T+wyNanyZbKPwAAAD8QAAAAAAAAAAGrFAAAlAMAAO6ES8T9xtk/sMjWp8mWyj8AAAA/EAAAAAAAAAABrBQAAJQDAADuhEvE/cbZP7DI1qfJlso/AAAAPyAAAAAAAAAAAa0UAACUAwAA7oRLxP3G2T+wyNanyZbKPwAAAD8gAAAAAAAAAAGuFAAAlAMAAO6ES8T9xtk/sMjWp8mWyj8AAAA/IAAAAAAAAAABrxQAAJQDAACKphs4YwLaPwR3/h1jfso/AAAAPz8AAAAAAAAAAbAUAACUAwAAUCcZ1uUe2j9aJSaU/GXKPwAAAD8/AAAAAAAAAAGxFAAAlAMAAFYoa1PpRNo/rtNNCpZNyj8AAAA/XgAAAAAAAAABshQAAJQDAACgqRGwbXTaP9qqYcViQco/AAAAP14AAAAAAAAAAbMUAACUAwAA5iq4DPKj2j+abf/dFS/KPwAAAD9eAAAAAAAAAAG0FAAAlAMAACKMiTEW0do/7hsnVK8Wyj8AAAA/fAAAAAAAAAABtRQAAJQDAAAGTTE/WfLaP4QHsbGVEMo/AAAAP3wAAAAAAAAAAbYUAACUAwAALo4tLB0d2z/uGydUrxbKPwAAAD98AAAAAAAAAAG3FAAAlAMAABRP1TlgPts/LlmJO/woyj8AAAA/jAAAAAAAAAABuBQAAJQDAAD6D31Ho1/bP0S/12d8R8o/AAAAP4wAAAAAAAAAAbkUAACUAwAAjjD7PQV12z/EOZw2FmzKPwAAAD+rAAAAAAAAAAG6FAAAlAMAAPLw+YxGg9s/xi4l1Em1yj8AAAA/qwAAAAAAAAABuxQAAJQDAAAAEc/EpoXbP0ap6aLj2co/AAAAP6sAAAAAAAAAAbwUAACUAwAA0LBPHYZ+2z/070rKfTvLPwAAAD+7AAAAAAAAAAG9FAAAlAMAAI4w+z0Fdds/tqdxgGRyyz8AAAA/uwAAAAAAAAABvhQAAJQDAAC4jyhoIlbbP6YrNY9L5ss/AAAAP9oAAAAAAAAAAb8UAACUAwAAso7W6h4w2z++hgxZ/03MPwAAAD/aAAAAAAAAAAHAFAAAlAMAAKqNhG0bCts/2OHjIrO1zD8AAAA/6gAAAAAAAAABwRQAAJQDAADEzNxf2OjaP+48u+xmHc0/AAAAP+oAAAAAAAAAAcIUAACUAwAAzutfGjXF2j/EWjDPzXLNPwAAAD/5AAAAAAAAAAHDFAAAlAMAALjKOGXRnNo/dqGR9mfUzT8AAAA/+QAAAAAAAAABxBQAAJQDAACOiTx4DXLaP7bTfHvoL84/AAAAPxkBAAAAAAAAAcUUAACUAwAAlqi/MmpO2j8k3Xu7NX/OPwAAAD8ZAQAAAAAAAAHGFAAAlAMAAPJnbASoNto/Zg9nQLbazj8AAAA/GQEAAAAAAAABxxQAAJQDAACAh5h9BibaPzwt3CIdMM8/AAAAPygBAAAAAAAAAcgUAACUAwAADqfE9mQV2j/YDe8dN3PPPwAAAD8oAQAAAAAAAAHJFAAAlAMAANxGRU9EDto/gl/Hp52Lzz8AAAA/RwEAAAAAAAAByhQAAJQDAADcRkVPRA7aP8KcKY/qnc8/AAAAP0cBAAAAAAAAAcsUAACUAwAA3EZFT0QO2j+uK2QAnsjPPwAAAD9XAQAAAAAAAAHMFAAAlAMAAHBnw0WmI9o/2AJ4u2q8zz8AAAA/VwEAAAAAAAABzRQAAJQDAAAEiEE8CDnaP64rZACeyM8/AAAAP2cBAAAAAAAAAc4UAACUAwAADImTuQtf2j/YAni7arzPPwAAAD9nAQAAAAAAAAHPFAAAlAMAAGQqD07wkNo/2AJ4u2q8zz8AAAA/hgEAAAAAAAAB0BQAAJQDAADwKwqK9cnaP5jFFdQdqs8/AAAAP4YBAAAAAAAAAdEUAACUAwAAvK1ZpXsM2z/CnCmP6p3PPwAAAD+GAQAAAAAAAAHSFAAAlAMAAKpvUzDCU9s/AuUC2QNnzz8AAAA/pQEAAAAAAAAB0xQAAJQDAABUsfjbh5HbP+h+tKyDSM8/AAAAP6UBAAAAAAAAAdQUAACUAwAAEBNzv63R2z+oQVLFNjbPPwAAAD+lAQAAAAAAAAHVFAAAlAMAAKw0QzMTDdw/aATw3ekjzz8AAAA/xAEAAAAAAAAB1hQAAJQDAABGVhOneEjcP1KeobFpBc8/AAAAP8QBAAAAAAAAAdcUAACUAwAATldlJHxu3D/8+vCdnNTOPwAAAD/EAQAAAAAAAAHYFAAAlAMAAPKXuFI+htw/kPHxXU+Fzj8AAAA/5AEAAAAAAAAB2RQAAJQDAABkeIzZ35bcP3iLozHPZs4/AAAAP+QBAAAAAAAAAdoUAACUAwAAZHiM2d+W3D94i6Mxz2bOPwAAAD/kAQAAAAAAAAHbFAAAlAMAAGR4jNnfltw/eIujMc9mzj8AAAA/5AEAAAAAAAAB3BQAAJQDAABkeIzZ35bcP3iLozHPZs4/AAAAP/MBAAAAAAAAAd0UAACUAwAA2GeRW47z0D/VeL9YIxbVPwAAAD8AAAAAAAAAAAHeFAAAlAMAAKgHErRt7NA/QI01+zwc1T8AAAA/EAAAAAAAAAAB3xQAAJQDAACoBxK0bezQP0CNNfs8HNU/AAAAPxAAAAAAAAAAAeAUAACUAwAAZGmMl5Ms0T8Yq6rdo3HVPwAAAD8fAAAAAAAAAAHhFAAAlAMAAO5qh9OYZdE/hLSpHfHA1T8AAAA/HwAAAAAAAAAB4hQAAJQDAAD8bCvOn7HRP5wPgeekKNY/AAAAPz4AAAAAAAAAAeMUAACUAwAAPM9OcMcE0j/rdJOCZZPWPwAAAD8+AAAAAAAAAAHkFAAAlAMAAOYQ9BuNQtI/w5IIZczo1j8AAAA/TgAAAAAAAAAB5RQAAJQDAABAsm+wcXTSPyRp4I7ZKNc/AAAAP04AAAAAAAAAAeYUAACUAwAAqnPAfLao0j+xFsxzs1zXPwAAAD9eAAAAAAAAAAHnFAAAlAMAAAIVPBGb2tI/0q9BtnOK1z8AAAA/XgAAAAAAAAAB6BQAAJQDAABs1ozd3w7TPylT8slAu9c/AAAAP30AAAAAAAAAAekUAACUAwAApjdeAgQ80z8V4iw79OXXPwAAAD99AAAAAAAAAAHqFAAAlAMAAGy4W6CGWNM/ymYs25oN2D8AAAA/fQAAAAAAAAAB6xQAAJQDAADemC8nKGnTPw2kjsLnH9g/AAAAP40AAAAAAAAAAewUAACUAwAApBktxaqF0z9VH48iQfjXPwAAAD+NAAAAAAAAAAHtFAAAlAMAAKQZLcWqhdM/VR+PIkH41z8AAAA/rAAAAAAAAAAB7hQAAJQDAACkGS3FqoXTP1UfjyJB+Nc/AAAAP6wAAAAAAAAAAe8UAACUAwAApBktxaqF0z9VH48iQfjXPwAAAD+sAAAAAAAAAAHwFAAAlAMAALqTlbQWq9I/ftUORVbl1D8AAAA/AAAAAAAAAAAB8RQAAJQDAAC6k5W0FqvSP37VDkVW5dQ/AAAAPxAAAAAAAAAAAfIUAACUAwAAjFFHSk9a0j9AjTX7PBzVPwAAAD8QAAAAAAAAAAHzFAAAlAMAADKwy7VqKNI/uMlbUcp61T8AAAA/IAAAAAAAAAAB9BQAAJQDAACIbiYKperRP6ZNH2Cx7tU/AAAAPy8AAAAAAAAAAfUUAACUAwAAqswBt76l0T9q+s6zy27WPwAAAD8vAAAAAAAAAAH2FAAAlAMAALwKCCx4XtE/WH6SwrLi1j8AAAA/TgAAAAAAAAAB9xQAAJQDAADeaOPYkRnRP9zt3y6AUNc/AAAAP04AAAAAAAAAAfgUAACUAwAAEueTvQvX0D/KcaM9Z8TXPwAAAD9OAAAAAAAAAAH5FAAAlAMAAFiFGdrlltA/48x6Bxss2D8AAAA/bQAAAAAAAAAB+hQAAJQDAADMgx6e4F3QP+70KruOhNg/AAAAP20AAAAAAAAAAfsUAACUAwAAZMLN0Zsp0D9c/in729PYPwAAAD9tAAAAAAAAAAH8FAAAlAMAAEqhphw4AdA/v9QBJekT2T8AAAA/fAAAAAAAAAAB/RQAAJQDAADrAKiNqsTPP6pjPJacPtk/AAAAP3wAAAAAAAAAAf4UAACUAwAAvb5ZI+Nzzz/qoJ596VDZPwAAAD+cAAAAAAAAAAH/FAAAlAMAAL2+WSPjc88/6qCefelQ2T8AAAA/nAAAAAAAAAABABUAAJQDAAC9vlkj43PPP+qgnn3pUNk/AAAAP5wAAAAAAAAAAQEVAACUAwAAvb5ZI+Nzzz/qoJ596VDZPwAAAD+cAAAAAAAAAAECFQAAlAMAAMQAlvpijdQ/dQHrzofA0z8AAAA/AAAAAAAAAAABAxUAAJQDAADEAJb6Yo3UP3UB686HwNM/AAAAPw8AAAAAAAAAAQQVAACUAwAAxACW+mKN1D91AevOh8DTPwAAAD8PAAAAAAAAAAEFFQAAlAMAAMQAlvpijdQ/dQHrzofA0z8AAAA/HwAAAAAAAAABBhUAAJQDAABQApE2aMbUP5Ol13MUpdM/AAAAPx8AAAAAAAAAAQcVAACUAwAABGO5nIrg1D/zhiYA7pvTPwAAAD8+AAAAAAAAAAEIFQAAlAMAAOojYarNAdU/iHKwXdSV0z8AAAA/PgAAAAAAAAABCRUAAJQDAADQ5Ai4ECPVP7NJxBihidM/AAAAPz4AAAAAAAAAAQoVAACUAwAAyMWF/bNG1T/dINjTbX3TPwAAAD9OAAAAAAAAAAELFQAAlAMAAL6mAkNXatU/PQInYEd00z8AAAA/TgAAAAAAAAABDBUAAJQDAADWxyn4upLVP9LtsL0tbtM/AAAAP20AAAAAAAAAAQ0VAACUAwAA3sh7db641T/dINjTbX3TPwAAAD9tAAAAAAAAAAEOFQAAlAMAAMSJI4MB2tU/EysTpXqA0z8AAAA/bQAAAAAAAAABDxUAAJQDAAB46kvpI/TVP4hysF3UldM/AAAAP4wAAAAAAAAAARAVAACUAwAA7MofcMUE1j81xIjnOq7TPwAAAD+MAAAAAAAAAAERFQAAlAMAACxLdE9GDtY/6kiIh+HV0z8AAAA/jAAAAAAAAAABEhUAAJQDAAAsS3RPRg7WP2GQJUA769M/AAAAP6wAAAAAAAAAARMVAACUAwAA2qpKOGUC1j9B7DibrgbUPwAAAD+sAAAAAAAAAAEUFQAAlAMAADZq9wmj6tU/jlzCmDso1D8AAAA/rAAAAAAAAAABFRUAAJQDAACSKaTb4NLVP9nMS5bISdQ/AAAAP7sAAAAAAAAAARYVAACUAwAAvIjRBf6z1T9kejd7on3UPwAAAD+7AAAAAAAAAAEXFQAAlAMAAManVMBakNU/UQly7FWo1D8AAAA/2gAAAAAAAAABGBUAAJQDAADe5qyyF2/VP0jL03NJ4tQ/AAAAP9oAAAAAAAAAARkVAACUAwAAyMWF/bNG1T9qZEm2CRDVPwAAAD/aAAAAAAAAAAEaFQAAlAMAAPIksyfRJ9U/i/2++Mk91T8AAAA/+gAAAAAAAAABGxUAAJQDAAA8xIrBrg3VP9ZtSPZWX9U/AAAAP/oAAAAAAAAAARwVAACUAwAAyOO2Og391D8i3tHz44DVPwAAAD/6AAAAAAAAAAEdFQAAlAMAAGYjuOvL7tQ/xPyCZwqK1T8AAAA/GQEAAAAAAAABHhUAAJQDAAA2wzhEq+fUP/kGvjgXjdU/AAAAPxkBAAAAAAAAAR8VAACUAwAAJKNjDEvl1D8uEfkJJJDVPwAAAD8ZAQAAAAAAAAEgFQAAlAMAACSjYwxL5dQ/LhH5CSSQ1T8AAAA/OAEAAAAAAAABIRUAAJQDAADI47Y6Df3UP43yR5b9htU/AAAAPzgBAAAAAAAAASIVAACUAwAAXgQ1MW8S1T+4yVtRynrVPwAAAD84AQAAAAAAAAEjFQAAlAMAACKFMs/xLtU/GKuq3aNx1T8AAAA/SAEAAAAAAAABJBUAAJQDAABc5gP0FVzVPwt4g8djYtU/AAAAP0gBAAAAAAAAASUVAACUAwAAlEfVGDqJ1T8ARVyxI1PVPwAAAD9nAQAAAAAAAAEmFQAAlAMAAMyopj1ettU/wAf6ydZA1T8AAAA/ZwEAAAAAAAABJxUAAJQDAAD06aIqIuHVP4DKl+KJLtU/AAAAP2cBAAAAAAAAASgVAACUAwAADAvK34UJ1j/r3g2FozTVPwAAAD+GAQAAAAAAAAEpFQAAlAMAACQs8ZTpMdY/tdTSs5Yx1T8AAAA/hgEAAAAAAAABKhUAAJQDAAAK7ZiiLFPWP8AH+snWQNU/AAAAP4YBAAAAAAAAASsVAACUAwAA8K1AsG901j9rWdJTPVnVPwAAAD+mAQAAAAAAAAEsFQAAlAMAAHKu6W5xh9Y/uMlbUcp61T8AAAA/pgEAAAAAAAABLRUAAJQDAACkDmkWko7WP5klb6w9ltU/AAAAP6YBAAAAAAAAAS4VAACUAwAA1m7ovbKV1j95gYIHsbHVPwAAAD+1AQAAAAAAAAEvFQAAlAMAANZu6L2yldY/j+fQMzHQ1T8AAAA/tQEAAAAAAAABMBUAAJQDAAC2Lj5O8pDWP0Zs0NPX99U/AAAAP9gBAAAAAAAAATEVAACUAwAAYo4UNxGF1j9nBUYWmCXWPwAAAD/YAQAAAAAAAAEyFQAAlAMAADAulY/wfdY/UpSAh0tQ1j8AAAA/6AEAAAAAAAABMxUAAJQDAAC+TcEIT23WP0Aju/j+etY/AAAAP+gBAAAAAAAAATQVAACUAwAAHA1u2oxV1j+WxmsMzKvWPwAAAD/4AQAAAAAAAAE1FQAAlAMAACQs8ZTpMdY/GEEw22XQ1j8AAAA/+AEAAAAAAAABNhUAAJQDAADsyh9wxQTWP5i79Kn/9NY/AAAAPxcCAAAAAAAAATcVAACUAwAAokl5E0HV1T8ZNrl4mRnXPwAAAD8XAgAAAAAAAAE4FQAAlAMAAEio/X5co9U/MZwHpRk41z8AAAA/FwIAAAAAAAABORUAAJQDAAAyh9bJ+HrVPwbF8+lMRNc/AAAAPycCAAAAAAAAAToVAACUAwAAGmavFJVS1T9HAlbRmVbXPwAAAD8nAgAAAAAAAAE7FQAAlAMAANDkCLgQI9U/hz+4uOZo1z8AAAA/RgIAAAAAAAABPBUAAJQDAABmI7jry+7UP+cgB0XAX9c/AAAAP0YCAAAAAAAAAT0VAACUAwAALsLmxqfB1D/c7d8ugFDXPwAAAD9VAgAAAAAAAAE+FQAAlAMAAAaB6tnjltQ/xIeRAgAy1z8AAAA/VQIAAAAAAAABPxUAAJQDAAAw4BcEAXjUP7lUauy/Itc/AAAAP2UCAAAAAAAAAUAVAACUAwAArt9uRf9k1D9DDc0zZg3XPwAAAD9lAgAAAAAAAAFBFQAAlAMAAK7fbkX/ZNQ/Qw3NM2YN1z8AAAA/hAIAAAAAAAABQhUAAJQDAACu325F/2TUP0MNzTNmDdc/AAAAP4QCAAAAAAAAAUMVAACUAwAArt9uRf9k1D9DDc0zZg3XPwAAAD+EAgAAAAAAAAFEFQAAlAMAAEyIgFffWuI/J/P/Bcyu7D8AAAA/AAAAAAAAAAABRRUAAJQDAAArSNbnHlbiP7KrYk1ymew/AAAAPx8AAAAAAAAAAUYVAACUAwAAK0jW5x5W4j+yq2JNcpnsPwAAAD8fAAAAAAAAAAFHFQAAlAMAACtI1uceVuI/sqtiTXKZ7D8AAAA/LwAAAAAAAAABSBUAAJQDAAArSNbnHlbiP7KrYk1ymew/AAAAPy8AAAAAAAAAAUkVAACUAwAAK0jW5x5W4j+yq2JNcpnsPwAAAD8vAAAAAAAAAAFKFQAAlAMAACtI1uceVuI/sqtiTXKZ7D8AAAA/LwAAAAAAAAABSxUAAJQDAAArSNbnHlbiP7KrYk1ymew/AAAAP04AAAAAAAAAAUwVAACUAwAAK0jW5x5W4j+yq2JNcpnsPwAAAD9OAAAAAAAAAAFNFQAAlAMAACtI1uceVuI/sqtiTXKZ7D8AAAA/TgAAAAAAAAABThUAAJQDAAArSNbnHlbiP7KrYk1ymew/AAAAP04AAAAAAAAAAU8VAACUAwAAK0jW5x5W4j+yq2JNcpnsPwAAAD9eAAAAAAAAAAFQFQAAlAMAACtI1uceVuI/sqtiTXKZ7D8AAAA/XgAAAAAAAAABURUAAJQDAAArSNbnHlbiP7KrYk1ymew/AAAAP20AAAAAAAAAAVIVAACUAwAAK0jW5x5W4j+yq2JNcpnsPwAAAD9tAAAAAAAAAAFTFQAAlAMAACtI1uceVuI/sqtiTXKZ7D8AAAA/bQAAAAAAAAABVBUAAJQDAAArSNbnHlbiP7KrYk1ymew/AAAAP20AAAAAAAAAAVUVAACUAwAAK0jW5x5W4j+yq2JNcpnsPwAAAD+NAAAAAAAAAAFWFQAAlAMAAMf4PvqwbOI/S7Y751527D8AAAA/ywAAAAAAAAABVxUAAJQDAAAB6ai9AXXiPxasABZSc+w/AAAAP8sAAAAAAAAAAVgVAACUAwAAKrk9SfJ64j+rl4pzOG3sPwAAAD/bAAAAAAAAAAFZFQAAlAMAAGw5kihzhOI/4aHFREVw7D8AAAA/2wAAAAAAAAABWhUAAJQDAAC1SdEjJI/iP+GhxURFcOw/AAAAP/oAAAAAAAAAAVsVAACUAwAACOr6OgWb4j+rl4pzOG3sPwAAAD/6AAAAAAAAAAFcFQAAlAMAAGIaD24WqOI/q5eKczht7D8AAAA/+gAAAAAAAAABXRUAAJQDAACkmmNNl7HiPxasABZSc+w/AAAAPxkBAAAAAAAAAV4VAACUAwAAzmr42Ie34j8WrAAWUnPsPwAAAD8ZAQAAAAAAAAFfFQAAlAMAAO+qokhIvOI//CZjrctx7D8AAAA/GQEAAAAAAAABYBUAAJQDAAAQ60y4CMHiP0u2O+deduw/AAAAPykBAAAAAAAAAWEVAACUAwAAIAsi8GjD4j+2yrGJeHzsPwAAAD8pAQAAAAAAAAFiFQAAlAMAACibDAyZxOI/B1qKwwuB7D8AAAA/SAEAAAAAAAABYxUAAJQDAAAomwwMmcTiP1bpYv2ehew/AAAAP0gBAAAAAAAAAWQVAACUAwAALyv3J8nF4j+L853Oq4jsPwAAAD9IAQAAAAAAAAFlFQAAlAMAAC8r9yfJxeI/YRyKE9+U7D8AAAA/WAEAAAAAAAABZhUAAJQDAAAomwwMmcTiPzZFdlgSoew/AAAAP2cBAAAAAAAAAWcVAACUAwAAEOtMuAjB4j8n8/8FzK7sPwAAAD9nAQAAAAAAAAFoFQAAlAMAAOcauCwYu+I/7Ml1+LjI7D8AAAA/hwEAAAAAAAABaRUAAJQDAACcCnkxZ7DiP0mMdUiM3Ow/AAAAP4cBAAAAAAAAAWoVAACUAwAAUfo5Nral4j/aWLBpbPPsPwAAAD+HAQAAAAAAAAFrFQAAlAMAAABaEB/VmeI/lPz+RRn+7D8AAAA/lgEAAAAAAAABbBUAAJQDAACVCSe0Y4riP7q0w8TfDu0/AAAAP5YBAAAAAAAAAW0VAACUAwAAGploEZJ44j8Vd8MUsyLtPwAAAD+1AQAAAAAAAAFuFQAAlAMAAK9If6YgaeI/Oy+Ik3kz7T8AAAA/tQEAAAAAAAABbxUAAJQDAABD+JU7r1niP0dir6m5Qu0/AAAAP8UBAAAAAAAAAXAVAACUAwAA8ldsJM5N4j+HnxGRBlXtPwAAAD/FAQAAAAAAAAFxFQAAlAMAAIYHg7lcPuI/yNxzeFNn7T8AAAA/1QEAAAAAAAABchUAAJQDAAAct5lO6y7iP4OAwlQAcu0/AAAAP9UBAAAAAAAAAXMVAACUAwAAkCYGdLka4j+Os+lqQIHtPwAAAD/0AQAAAAAAAAF0FQAAlAMAACbWHAlIC+I/fWFzGPqO7T8AAAA/9AEAAAAAAAABdRUAAJQDAADDFR66Bv3hPwP7hiOalu0/AAAAP/QBAAAAAAAAAXYVAACUAwAAiiW09rX04T/ZI3NozaLtPwAAAD8EAgAAAAAAAAF3FQAAlAMAAFjFNE+V7eE/Di6uOdql7T8AAAA/BAIAAAAAAAABeBUAAJQDAABIpV8XNevhP169hnNtqu0/AAAAPyMCAAAAAAAAAXkVAACUAwAASKVfFzXr4T+uTF+tAK/tPwAAAD8jAgAAAAAAAAF6FQAAlAMAAEilXxc16+E/rkxfrQCv7T8AAAA/IwIAAAAAAAABexUAAJQDAABIpV8XNevhP65MX60Ar+0/AAAAPyMCAAAAAAAAAXwVAACUAwAASKVfFzXr4T+uTF+tAK/tPwAAAD8yAgAAAAAAAAF9FQAAlAMAAEilXxc16+E/rkxfrQCv7T8AAAA/MgIAAAAAAAABfhUAAJQDAABIpV8XNevhP65MX60Ar+0/AAAAPzICAAAAAAAAAX8VAACUAwAA0jXz8Wb/4T+FdUvyM7vtPwAAAD9hAgAAAAAAAAGAFQAAlAMAABW2R9HnCOI/oProWrq87T8AAAA/cQIAAAAAAAABgRUAAJQDAABoVnHoyBTiP9YEJCzHv+0/AAAAP3ECAAAAAAAAAYIVAACUAwAAwoaFG9oh4j+7f4bDQL7tPwAAAD+BAgAAAAAAAAGDFQAAlAMAAESHLtrbNOI/JZT8ZVrE7T8AAAA/gQIAAAAAAAABhBUAAJQDAADgN5fsbUviP3Yj1Z/tyO0/AAAAP6ACAAAAAAAAAYUVAACUAwAAt9hpwlBq4j9bnjc3Z8ftPwAAAD+gAgAAAAAAAAGGFQAAlAMAAKYp/OvDjOI/u3+Gw0C+7T8AAAA/oAIAAAAAAAABhxUAAJQDAACM6qP5Bq7iP6D66Fq6vO0/AAAAP78CAAAAAAAAAYgVAACUAwAAQUvMXynI4j9QaxAhJ7jtPwAAAD+/AgAAAAAAAAGJFQAAlAMAAO4bCqob4eI/a/Ctia257T8AAAA/vwIAAAAAAAABihUAAJQDAACCPIigffbiP9YEJCzHv+0/AAAAP88CAAAAAAAAAYsVAACUAwAABT0xX38J4z/wicGUTcHtPwAAAD/PAgAAAAAAAAGMFQAAlAMAAG+NGsrwGOM/8InBlE3B7T8AAAA/7gIAAAAAAAABjRUAAJQDAACxDW+pcSLjPwDcN+eTs+0/AAAAP+4CAAAAAAAAAY4VAACUAwAAyr0u/QEm4z/zqBDRU6TtPwAAAD/uAgAAAAAAAAGPFQAAlAMAAMq9Lv0BJuM/86gQ0VOk7T8AAAA//gIAAAAAAAABkBUAAJQDAADKvS79ASbjP/OoENFTpO0/AAAAP/4CAAAAAAAAAZEVAACUAwAAyr0u/QEm4z/zqBDRU6TtPwAAAD/+AgAAAAAAAAGSFQAAlAMAAF54CUGpDeA/Y0ZQsrEu7D8AAAA/AAAAAAAAAAABkxUAAJQDAABeeAlBqQ3gP2NGULKxLuw/AAAAPxAAAAAAAAAAAZQVAACUAwAAXngJQakN4D9jRlCysS7sPwAAAD8QAAAAAAAAAAGVFQAAlAMAAF54CUGpDeA/Y0ZQsrEu7D8AAAA/LwAAAAAAAAABlhUAAJQDAAA9OF/R6AjgP07ViiNlWew/AAAAPy8AAAAAAAAAAZcVAACUAwAAHPi0YSgE4D9AgxTRHmfsPwAAAD8vAAAAAAAAAAGYFQAAlAMAANYva3QP+t8/gcB2uGt57D8AAAA/TwAAAAAAAAABmRUAAJQDAAB0b2wlzuvfP8H92J+4i+w/AAAAP08AAAAAAAAAAZoVAACUAwAAIs9CDu3f3z/ntZ0ef5zsPwAAAD9PAAAAAAAAAAGbFQAAlAMAANAuGfcL1N8/d4LYP1+z7D8AAAA/XgAAAAAAAAABnBUAAJQDAACezplP68zfP3RjiQNZ0Ow/AAAAP24AAAAAAAAAAZ0VAACUAwAAOg6bAKq+3z9vRDrHUu3sPwAAAD9uAAAAAAAAAAGeFQAAlAMAAMgtx3kIrt8/ny8mXFkN7T8AAAA/jQAAAAAAAAABnxUAAJQDAABmbcgqx5/fP7WVdIjZK+0/AAAAP40AAAAAAAAAAaAVAACUAwAAJu1zS0aW3z/ngGAd4EvtPwAAAD+NAAAAAAAAAAGhFQAAlAMAANBMSjRlit8/ktI4p0Zk7T8AAAA/nQAAAAAAAAABohUAAJQDAACQzPVU5IDfPyOfc8gme+0/AAAAP50AAAAAAAAAAaMVAACUAwAATkyhdWN33z+Z5hCBgJDtPwAAAD/LAAAAAAAAAAGkFQAAlAMAAC4M9wWjct8/pBk4l8Cf7T8AAAA/ywAAAAAAAAABpRUAAJQDAADca83uwWbfPxth1U8ate0/AAAAP8sAAAAAAAAAAaYVAACUAwAAuCsjfwFi3z8llPxlWsTtPwAAAD/qAAAAAAAAAAGnFQAAlAMAAJjreA9BXd8/xrKt2YDN7T8AAAA/6gAAAAAAAAABqBUAAJQDAAB6q86fgFjfP0tMweQg1e0/AAAAP+oAAAAAAAAAAakVAACUAwAAaIv5ZyBW3z+BVvy1LdjtPwAAAD/qAAAAAAAAAAGqFQAAlAMAAGiL+WcgVt8/gVb8tS3Y7T8AAAA/CQEAAAAAAAABqxUAAJQDAAAEy/oY30ffPyWU/GVaxO0/AAAAPwkBAAAAAAAAAawVAACUAwAABMv6GN9H3z8llPxlWsTtPwAAAD8ZAQAAAAAAAAGtFQAAlAMAAATL+hjfR98/JZT8ZVrE7T8AAAA/GQEAAAAAAAABrhUAAJQDAAAEy/oY30ffPyWU/GVaxO0/AAAAPxkBAAAAAAAAAa8VAACUAwAAvZigLBe75D8WrAAWUnPsPwAAAD8AAAAAAAAAAAGwFQAAlAMAAL2YoCwXu+Q/FqwAFlJz7D8AAAA/HwAAAAAAAAABsRUAAJQDAAC9mKAsF7vkPxasABZSc+w/AAAAPx8AAAAAAAAAAbIVAACUAwAAvZigLBe75D8WrAAWUnPsPwAAAD8uAAAAAAAAAAGzFQAAlAMAAL2YoCwXu+Q/FqwAFlJz7D8AAAA/LgAAAAAAAAABtBUAAJQDAAC9mKAsF7vkPxasABZSc+w/AAAAPy4AAAAAAAAAAbUVAACUAwAArOkyVord5D/0EovTkUXsPwAAAD8+AAAAAAAAAAG2FQAAlAMAADh6xjC88eQ/vghQAoVC7D8AAAA/XQAAAAAAAAABtxUAAJQDAAAFi67qbg/lP255d8jxPew/AAAAP10AAAAAAAAAAbgVAACUAwAADIwAaHI15T9U9NlfazzsPwAAAD9tAAAAAAAAAAG5FQAAlAMAAC09EjkGX+U/OW889+Q67D8AAAA/bQAAAAAAAAABuhUAAJQDAAAajqRieYHlP1T02V9rPOw/AAAAP30AAAAAAAAAAbsVAACUAwAA2H635Muc5T++CFAChULsPwAAAD99AAAAAAAAAAG8FQAAlAMAAEpfi2ttreU/rrbZrz5Q7D8AAAA/nAAAAAAAAAABvRUAAJQDAACM399K7rblP4XfxfRxXOw/AAAAP5wAAAAAAAAAAb4VAACUAwAAjN/fSu625T+rl4pzOG3sPwAAAD+cAAAAAAAAAAG/FQAAlAMAAEPPoE89rOU/Id8nLJKC7D8AAAA/uwAAAAAAAAABwBUAAJQDAAC/zveQO5nlP2EcihPflOw/AAAAP7sAAAAAAAAAAcEVAACUAwAAGo6kYnmB5T+H1E6SpaXsPwAAAD+7AAAAAAAAAAHCFQAAlAMAAG69ZhiHaOU/rIwTEWy27D8AAAA/ywAAAAAAAAABwxUAAJQDAADSDP4F9VHlP3RjiQNZ0Ow/AAAAP8sAAAAAAAAAAcQVAACUAwAAf2zU7hNG5T8EMMQkOefsPwAAAD/qAAAAAAAAAAHFFQAAlAMAAGAsKn9TQeU/b0Q6x1Lt7D8AAAA/6gAAAAAAAAABxhUAAJQDAABgLCp/U0HlP1/yw3QM++w/AAAAP+oAAAAAAAAAAccVAACUAwAAmRyUQqRJ5T+U/P5FGf7sPwAAAD8JAQAAAAAAAAHIFQAAlAMAABSNUuV1W+U/ygY6FyYB7T8AAAA/CQEAAAAAAAAByRUAAJQDAADJ7XpLmHXlP1CgTSLGCO0/AAAAPwkBAAAAAAAAAcoVAACUAwAAfU6jsbqP5T8lyTln+RTtPwAAAD8nAQAAAAAAAAHLFQAAlAMAAEPPoE89rOU/xefq2h8e7T8AAAA/JwEAAAAAAAABzBUAAJQDAADOXzQqb8DlP+qfr1nmLu0/AAAAPycBAAAAAAAAAc0VAACUAwAAMSAzebDO5T+Y8YfjTEftPwAAAD83AQAAAAAAAAHOFQAAlAMAAGoQnTwB1+U/J77CBC1e7T8AAAA/NwEAAAAAAAABzxUAAJQDAABa8McEodTlPyOfc8gme+0/AAAAP1YBAAAAAAAAAdAVAACUAwAACVCe7b/I5T+kGTiXwJ/tPwAAAD9WAQAAAAAAAAHRFQAAlAMAAHy/ChOOtOU/a/Ctia257T8AAAA/ZgEAAAAAAAAB0hUAAJQDAADIXuKsa5rlP4FW/LUt2O0/AAAAP2YBAAAAAAAAAdMVAACUAwAA0X1lZ8h25T8RIzfXDe/tPwAAAD92AQAAAAAAAAHUFQAAlAMAAMHsKM6UT+U/JomFA44N7j8AAAA/dgEAAAAAAAAB1RUAAJQDAAChOxf9ACblP0xBSoJUHu4/AAAAP5UBAAAAAAAAAdYVAACUAwAAs+qE040D5T+e0CK85yLuPwAAAD+VAQAAAAAAAAHXFQAAlAMAAB/KBt0r7uQ/4izU3zoY7j8AAAA/lQEAAAAAAAAB2BUAAJQDAABImptoHPTkP7FB6Eo0+O0/AAAAP6QBAAAAAAAAAdkVAACUAwAASJqbaBz05D+xQehKNPjtPwAAAD+kAQAAAAAAAAHaFQAAlAMAAEiam2gc9OQ/sUHoSjT47T8AAAA/pAEAAAAAAAAB2xUAAJQDAABImptoHPTkP7FB6Eo0+O0/AAAAP8QBAAAAAAAAAdwVAACUAwAAIoQyMWSw6D8jCe7KZBzsPwAAAD8AAAAAAAAAAAHdFQAAlAMAACKEMjFksOg/IwnuymQc7D8AAAA/EAAAAAAAAAAB3hUAAJQDAAAihDIxZLDoPyMJ7spkHOw/AAAAPxAAAAAAAAAAAd8VAACUAwAA6ZPIbROo6D9fJwF2q0vsPwAAAD8fAAAAAAAAAAHgFQAAlAMAAK+jXqrCn+g/kBLtCrJr7D8AAAA/HwAAAAAAAAAB4RUAAJQDAAB2s/TmcZfoP5YmxeTrl+w/AAAAPzQAAAAAAAAAAeIVAACUAwAARFN1P1GQ6D+3vzonrMXsPwAAAD9EAAAAAAAAAAHjFQAAlAMAAPtCNkSgheg/icnXL9nu7D8AAAA/RAAAAAAAAAAB5BUAAJQDAADI4racf37oP3VYEqGMGe0/AAAAP1MAAAAAAAAAAeUVAACUAwAAoBIiEY946D/10tZvJj7tPwAAAD9TAAAAAAAAAAHmFQAAlAMAAIDSd6HOc+g/8rOHMyBb7T8AAAA/cwAAAAAAAAAB5xUAAJQDAACXgjf1XnfoP4OAwlQAcu0/AAAAP3MAAAAAAAAAAegVAACUAwAAucLhZB986D/DvSQ8TYTtPwAAAD9zAAAAAAAAAAHpFQAAlAMAAByD4LNgiug/Y9zVr3ON7T8AAAA/kgAAAAAAAAAB6hUAAJQDAACvo16qwp/oP5nmEIGAkO0/AAAAP5IAAAAAAAAAAesVAACUAwAAhUQxgKW+6D+Z5hCBgJDtPwAAAD+SAAAAAAAAAAHsFQAAlAMAAGwF2Y3o3+g/fWFzGPqO7T8AAAA/sQAAAAAAAAAB7RUAAJQDAABzBisL7AXpPxNN/XXgiO0/AAAAP7EAAAAAAAAAAe4VAACUAwAAkrc83H8v6T8jn3PIJnvtPwAAAD+xAAAAAAAAAAHvFQAAlAMAAJAopD1TVOk/MvHpGm1t7T8AAAA/0AAAAAAAAAAB8BUAAJQDAABdOYz3BXLpPw05JZymXO0/AAAAP9AAAAAAAAAAAfEVAACUAwAA++n0CZiI6T8CBv6FZk3tPwAAAD/QAAAAAAAAAAHyFQAAlAMAAPvp9AmYiOk/Agb+hWZN7T8AAAA/4AAAAAAAAAAB8xUAAJQDAAD76fQJmIjpPwIG/oVmTe0/AAAAP+AAAAAAAAAAAfQVAACUAwAA++n0CZiI6T8CBv6FZk3tPwAAAD/gAAAAAAAAAAH1FQAAlAMAAEeJzKN1buk/yTt3GMVR7D8AAAA/AAAAAAAAAAAB9hUAAJQDAABHicyjdW7pP8k7dxjFUew/AAAAPx8AAAAAAAAAAfcVAACUAwAAR4nMo3Vu6T/JO3cYxVHsPwAAAD8fAAAAAAAAAAH4FQAAlAMAAEeJzKN1buk/yTt3GMVR7D8AAAA/HwAAAAAAAAAB+RUAAJQDAACQKKQ9U1TpP0u2O+deduw/AAAAPz4AAAAAAAAAAfoVAACUAwAANviPCkJH6T8BOzuHBZ7sPwAAAD8+AAAAAAAAAAH7FQAAlAMAANQ3kbsAOek/FII6d3/Z7D8AAAA/PgAAAAAAAAAB/BUAAJQDAAB6B32I7yvpP1rTdDgGGO0/AAAAP04AAAAAAAAAAf0VAACUAwAA/pa+5R0a6T+tV9YPzWXtPwAAAD9OAAAAAAAAAAH+FQAAlAMAAJRG1XqsCuk/UGsQISe47T8AAAA/bQAAAAAAAAAB/xUAAJQDAAAxhtYra/zoP1yTwNSaEO4/AAAAP20AAAAAAAAAAQAWAACUAwAA11XC+Fnv6D9EA6wJSFjuPwAAAD9tAAAAAAAAAAEBFgAAlAMAAJ5lWDUJ5+g/jFTmys6W7j8AAAA/jAAAAAAAAAABAhYAAJQDAABjde5xuN7oPyhUSALvvO4/AAAAP4wAAAAAAAAAAQMWAACUAwAAY3Xucbje6D8oVEgC77zuPwAAAD+MAAAAAAAAAAEEFgAAlAMAAGN17nG43ug/KFRIAu+87j8AAAA/nAAAAAAAAAABBRYAAJQDAABjde5xuN7oPyhUSALvvO4/AAAAP5wAAAAAAAAAAQYWAACUAwAAIbR+f/r/6j+WJsXk65fsPwAAAD8AAAAAAAAAAAEHFgAAlAMAACG0fn/6/+o/libF5OuX7D8AAAA/EAAAAAAAAAABCBYAAJQDAAAhtH5/+v/qP5YmxeTrl+w/AAAAPxAAAAAAAAAAAQkWAACUAwAA78RmOa0d6z/ntZ0ef5zsPwAAAD8QAAAAAAAAAAEKFgAAlAMAACe10Pz9Jes/ATs7hwWe7D8AAAA/LwAAAAAAAAABCxYAAJQDAABzxQ/4rjDrPzZFdlgSoew/AAAAPy8AAAAAAAAAAQwWAACUAwAAq7V5u/846z+hWez6K6fsPwAAAD8vAAAAAAAAAAENFgAAlAMAANWFDkfwPus/vN6JY7Ko7D8AAAA/TwAAAAAAAAABDhYAAJQDAAD1xbi2sEPrPwxuYp1Frew/AAAAP08AAAAAAAAAAQ8WAACUAwAAFQZjJnFI6z8n8/8FzK7sPwAAAD9PAAAAAAAAAAEQFgAAlAMAAD/W97FhTus/MiYnHAy+7D8AAAA/bgAAAAAAAAABERYAAJQDAACxtss4A1/rP47oJmzf0ew/AAAAP24AAAAAAAAAARIWAACUAwAAP0dfEzVz6z86Ov/1RersPwAAAD99AAAAAAAAAAETFgAAlAMAAOOHskH3ius//xB16DIE7T8AAAA/fQAAAAAAAAABFBYAAJQDAAB/OBtUiaHrPxV3wxSzIu0/AAAAP40AAAAAAAAAARUWAACUAwAAI3lugku56z9h50wSQETtPwAAAD+NAAAAAAAAAAEWFgAAlAMAAL8p15Tdz+s/GGxMsuZr7T8AAAA/nQAAAAAAAAABFxYAAJQDAABLumpvD+TrP4iUmi46nu0/AAAAP50AAAAAAAAAARgWAACUAwAAtwpU2oDz6z/7vOiqjdDtPwAAAD+8AAAAAAAAAAEZFgAAlAMAAPmKqLkB/es/zMaFs7r57T8AAAA/vAAAAAAAAAABGhYAAJQDAAAZy1IpwgHsPzG8rBnOHO4/AAAAP7wAAAAAAAAAARsWAACUAwAAETtoDZIA7D/fDYWjNDXuPwAAAD/bAAAAAAAAAAEcFgAAlAMAAOHa6GVx+es/6kCsuXRE7j8AAAA/2wAAAAAAAAABHRYAAJQDAABb2j+nb+brP4pfXS2bTe4/AAAAP9sAAAAAAAAAAR4WAACUAwAAf6mCtVzG6z+k5PqVIU/uPwAAAD/6AAAAAAAAAAEfFgAAlAMAAF34cOTInOs/OdCE8wdJ7j8AAAA/+gAAAAAAAAABIBYAAJQDAABH10kvZXTrP5mx03/hP+4/AAAAP/oAAAAAAAAAASEWAACUAwAAV4a3BfJR6z8/79MvDizuPwAAAD8KAQAAAAAAAAEiFgAAlAMAAJMFumdvNes/oe9x+O0F7j8AAAA/CgEAAAAAAAABIxYAAJQDAADvxGY5rR3rPzDHI3ya0+0/AAAAPykBAAAAAAAAASQWAACUAwAAYzTTXnsJ6z/ZI3NozaLtPwAAAD8pAQAAAAAAAAElFgAAlAMAAGM00157Ces/2SNzaM2i7T8AAAA/KQEAAAAAAAABJhYAAJQDAABjNNNeewnrP9kjc2jNou0/AAAAPykBAAAAAAAAAScWAACUAwAAYzTTXnsJ6z/ZI3NozaLtPwAAAD9IAQAAAAAAAAEoFgAAlAMAAN2kkQFNG+s/3IJ2CD+N7D8AAAA/AAAAAAAAAAABKRYAAJQDAADdpJEBTRvrP9yCdgg/jew/AAAAPxAAAAAAAAAAASoWAACUAwAA3aSRAU0b6z/cgnYIP43sPwAAAD8QAAAAAAAAAAErFgAAlAMAAN2kkQFNG+s/3IJ2CD+N7D8AAAA/EAAAAAAAAAABLBYAAJQDAADdFfliIEDrPyX+dmiYZew/AAAAPx8AAAAAAAAAAS0WAACUAwAAgVZMkeJX6z80UO263lfsPwAAAD8fAAAAAAAAAAEuFgAAlAMAAHGn3rpVeus/eaye3jFN7D8AAAA/LwAAAAAAAAABLxYAAJQDAAB3qDA4WaDrP74IUAKFQuw/AAAAPz4AAAAAAAAAATAWAACUAwAAhTlt0YzH6z++CFAChULsPwAAAD8+AAAAAAAAAAExFgAAlAMAAJ1alIbw7+s/Q6JjDSVK7D8AAAA/TgAAAAAAAAABMhYAAJQDAADvayX/pCDsP8k7dxjFUew/AAAAP04AAAAAAAAAATMWAACUAwAAJ832I8lN7D+66QDGfl/sPwAAAD9tAAAAAAAAAAE0FgAAlAMAACfN9iPJTew/uukAxn5f7D8AAAA/bQAAAAAAAAABNRYAAJQDAAAnzfYjyU3sP7rpAMZ+X+w/AAAAP20AAAAAAAAAATYWAACUAwAAJ832I8lN7D+66QDGfl/sPwAAAD99AAAAAAAAAAE3FgAAlAMAAKNV2+1lh+0/B1qKwwuB7D8AAAA/AAAAAAAAAAABOBYAAJQDAACjVdvtZYftPwdaisMLgew/AAAAPx8AAAAAAAAAATkWAACUAwAAo1Xb7WWH7T8HWorDC4HsPwAAAD8fAAAAAAAAAAE6FgAAlAMAAKNV2+1lh+0/B1qKwwuB7D8AAAA/HwAAAAAAAAABOxYAAJQDAACjVdvtZYftPwdaisMLgew/AAAAPz4AAAAAAAAAATwWAACUAwAAo1Xb7WWH7T8HWorDC4HsPwAAAD8+AAAAAAAAAAE9FgAAlAMAAKNV2+1lh+0/B1qKwwuB7D8AAAA/PgAAAAAAAAABPhYAAJQDAAAfVTIvZHTtP+GhxURFcOw/AAAAP04AAAAAAAAAAT8WAACUAwAAwyQe/FJn7T8HWorDC4HsPwAAAD9OAAAAAAAAAAFAFgAAlAMAADmUiiEhU+0/HMDY74uf7D8AAAA/bQAAAAAAAAABQRYAAJQDAACb4yEPjzztP7e/Oiesxew/AAAAP20AAAAAAAAAAUIWAACUAwAA/zK5/Pwl7T+/0xIB5vHsPwAAAD99AAAAAAAAAAFDFgAAlAMAAGOCUOpqD+0/xefq2h8e7T8AAAA/fQAAAAAAAAABRBYAAJQDAAClkT1oGPTsPwIG/oVmTe0/AAAAP4wAAAAAAAAAAUUWAACUAwAAGwGqjebf7D8TTf114IjtPwAAAD+MAAAAAAAAAAFGFgAAlAMAAJ+Q6+oUzuw/W543N2fH7T8AAAA/rAAAAAAAAAABRxYAAJQDAABloIEnxMXsPxxWXu1N/u0/AAAAP6wAAAAAAAAAAUgWAACUAwAATfDB0zPC7D/uX/v1eifuPwAAAD+sAAAAAAAAAAFJFgAAlAMAAG0wbEP0xuw/6kCsuXRE7j8AAAA/ywAAAAAAAAABShYAAJQDAAC/0JVa1dLsP3kN59pUW+4/AAAAP8sAAAAAAAAAAUsWAACUAwAAKyF/xUbi7D9PNtMfiGfuPwAAAD/LAAAAAAAAAAFMFgAAlAMAAOkRkkeZ/ew/hEAO8ZRq7j8AAAA/6gAAAAAAAAABTRYAAJQDAACrko/lGxrtP4RADvGUau4/AAAAP+oAAAAAAAAAAU4WAACUAwAAk1M381477T+vFyKsYV7uPwAAAD/qAAAAAAAAAAFPFgAAlAMAAGFkH60RWe0/pOT6lSFP7j8AAAA/+gAAAAAAAAABUBYAAJQDAAAtdQdnxHbtP6kDStInMu4/AAAAP/oAAAAAAAAAAVEWAACUAwAA20VFsbaP7T9ck8DUmhDuPwAAAD8ZAQAAAAAAAAFSFgAAlAMAAD8GRAD4ne0/jIkjzG3n7T8AAAA/GQEAAAAAAAABUxYAAJQDAABvZsOnGKXtP/CJwZRNwe0/AAAAPxkBAAAAAAAAAVQWAACUAwAAV7YDVIih7T/zqBDRU6TtPwAAAD84AQAAAAAAAAFVFgAAlAMAAA2mxFjXlu0/E039deCI7T8AAAA/OAEAAAAAAAABVhYAAJQDAACZxfDRNYbtP7iK/SUNde0/AAAAPzgBAAAAAAAAAVcWAACUAwAA9YSdo3Nu7T/I3HN4U2ftPwAAAD9XAQAAAAAAAAFYFgAAlAMAADmUiiEhU+0/ktI4p0Zk7T8AAAA/VwEAAAAAAAABWRYAAJQDAABh87dLPjTtPxhsTLLma+0/AAAAP1cBAAAAAAAAAVoWAACUAwAAY4JQ6moP7T8jn3PIJnvtPwAAAD93AQAAAAAAAAFbFgAAlAMAAH/BqNwn7uw/A/uGI5qW7T8AAAA/dwEAAAAAAAABXBYAAJQDAACxsMAiddDsP65MX60Ar+0/AAAAP3cBAAAAAAAAAV0WAACUAwAAC3Bt9LK47D/hN0tCB8/tPwAAAD+GAQAAAAAAAAFeFgAAlAMAAFUPRY6Qnuw/wZNenXrq7T8AAAA/hgEAAAAAAAABXxYAAJQDAABVD0WOkJ7sP8GTXp166u0/AAAAP6YBAAAAAAAAAWAWAACUAwAAVQ9FjpCe7D/Bk16deurtPwAAAD+mAQAAAAAAAAFhFgAAlAMAAFUPRY6Qnuw/wZNenXrq7T8AAAA/pgEAAAAAAAABYhYAAJQDAACf3mh2BNTuP1bpYv2ehew/AAAAPwAAAAAAAAAAAWMWAACUAwAAn95odgTU7j9W6WL9noXsPwAAAD8PAAAAAAAAAAFkFgAAlAMAAOPtVfSxuO4/Id8nLJKC7D8AAAA/DwAAAAAAAAABZRYAAJQDAABHPe3hH6LuP9FPT/L+few/AAAAPy4AAAAAAAAAAWYWAACUAwAAmWyvly2J7j/RT0/y/n3sPwAAAD8uAAAAAAAAAAFnFgAAlAMAAAVMMaHLc+4/FqwAFlJz7D8AAAA/LgAAAAAAAAABaBYAAJQDAACL23L++WHuP6uXinM4bew/AAAAPz4AAAAAAAAAAWkWAACUAwAA7yoK7GdL7j9AgxTRHmfsPwAAAD9NAAAAAAAAAAFqFgAAlAMAAEnqtr2lM+4/1m6eLgVh7D8AAAA/TQAAAAAAAAABaxYAAJQDAABjKQ+wYhLuP2laKIzrWuw/AAAAP10AAAAAAAAAAWwWAACUAwAAh/hRvk/y7T/kwBSBS1PsPwAAAD9dAAAAAAAAAAFtFgAAlAMAAKfHlMw80u0/eaye3jFN7D8AAAA/fAAAAAAAAAABbhYAAJQDAADzZmxmGrjtP/QSi9ORRew/AAAAP3wAAAAAAAAAAW8WAACUAwAAN3ZZ5Mec7T++CFAChULsPwAAAD98AAAAAAAAAAFwFgAAlAMAAImlG5rVg+0/vghQAoVC7D8AAAA/mwAAAAAAAAABcRYAAJQDAAC7lDPgImbtP6ODspn+QOw/AAAAP5sAAAAAAAAAAXIWAACUAwAA9RM2QqBJ7T++CFAChULsPwAAAD+bAAAAAAAAAAFzFgAAlAMAADkjI8BNLu0/vghQAoVC7D8AAAA/uwAAAAAAAAABdBYAAJQDAACdcrqtuxftP6ODspn+QOw/AAAAP7sAAAAAAAAAAXUWAACUAwAAAcJRmykB7T9ueXfI8T3sPwAAAD+7AAAAAAAAAAF2FgAAlAMAAGUR6YiX6uw/bnl3yPE97D8AAAA/ygAAAAAAAAABdxYAAJQDAAC/0JVa1dLsP6ODspn+QOw/AAAAP8oAAAAAAAAAAXgWAACUAwAAIyAtSEO87D9ueXfI8T3sPwAAAD/qAAAAAAAAAAF5FgAAlAMAAIdvxDWxpew/o4Oymf5A7D8AAAA/6gAAAAAAAAABehYAAJQDAADzTkY/T5DsP6ODspn+QOw/AAAAP+oAAAAAAAAAAXsWAACUAwAAV57dLL157D9U9NlfazzsPwAAAD/5AAAAAAAAAAF8FgAAlAMAALNdiv76Yew/OW889+Q67D8AAAA/+QAAAAAAAAABfRYAAJQDAADt3IxgeEXsPx7qno5eOew/AAAAPxgBAAAAAAAAAX4WAACUAwAAD6zPbmUl7D8e6p6OXjnsPwAAAD8YAQAAAAAAAAF/FgAAlAMAADkL/ZiCBuw/VPTZX2s87D8AAAA/KAEAAAAAAAABgBYAAJQDAABziv/6/+nrPzlvPPfkOuw/AAAAPygBAAAAAAAAAYEWAACUAwAAvynXlN3P6z8e6p6OXjnsPwAAAD84AQAAAAAAAAGCFgAAlAMAAOP4GaPKr+s/6d9jvVE27D8AAAA/OAEAAAAAAAABgxYAAJQDAADzp4d5V43rP7TVKOxEM+w/AAAAP1cBAAAAAAAAAYQWAACUAwAAFXfKh0Rt6z8DZQEm2DfsPwAAAD9XAQAAAAAAAAGFFgAAlAMAADdGDZYxTes/Huqejl457D8AAAA/VwEAAAAAAAABhhYAAJQDAABzxQ/4rjDrP7TVKOxEM+w/AAAAP2cBAAAAAAAAAYcWAACUAwAAtdT8dVwV6z9+y+0aODDsPwAAAD9nAQAAAAAAAAGIFgAAlAMAAO9T/9fZ+Oo/fsvtGjgw7D8AAAA/hgEAAAAAAAABiRYAAJQDAAAjQxceJ9vqPxS3d3geKuw/AAAAP4YBAAAAAAAAAYoWAACUAwAARRJaLBS76j8Ut3d4HirsPwAAAD+VAQAAAAAAAAGLFgAAlAMAAH6RXI6Rnuo/FLd3eB4q7D8AAAA/lQEAAAAAAAABjBYAAJQDAADJMDQob4TqP8Mnnz6LJew/AAAAP6UBAAAAAAAAAY0WAACUAwAAHmD23Xxr6j+pogHWBCTsPwAAAD+lAQAAAAAAAAGOFgAAlAMAAHkfo6+6U+o/WBMpnHEf7D8AAAA/xAEAAAAAAAABjxYAAJQDAACznqURODfqPyMJ7spkHOw/AAAAP8QBAAAAAAAAAZAWAACUAwAA7R2oc7Ua6j/t/rL5VxnsPwAAAD/EAQAAAAAAAAGRFgAAlAMAACmdqtUy/uk/IwnuymQc7D8AAAA/5AEAAAAAAAABkhYAAJQDAABzPIJvEOTpPwmEUGLeGuw/AAAAP+QBAAAAAAAAAZMWAACUAwAA0PsuQU7M6T8JhFBi3hrsPwAAAD/kAQAAAAAAAAGUFgAAlAMAABubBtsrsuk/CYRQYt4a7D8AAAA/8wEAAAAAAAABlRYAAJQDAAB2WrOsaZrpP9N5FZHRF+w/AAAAP/MBAAAAAAAAAZYWAACUAwAAyYl1YneB6T/TeRWR0RfsPwAAAD8SAgAAAAAAAAGXFgAAlAMAACRJIjS1aek/nm/av8QU7D8AAAA/EgIAAAAAAAABmBYAAJQDAACImLkhI1PpP4PqPFc+E+w/AAAAPycCAAAAAAAAAZkWAACUAwAA9Hc7K8E96T9pZZ/utxHsPwAAAD8nAgAAAAAAAAGaFgAAlAMAAGFXvTRfKOk/GNbGtCQN7D8AAAA/NwIAAAAAAAABmxYAAJQDAAC8FmoGnRDpP+PLi+MXCuw/AAAAPzcCAAAAAAAAAZwWAACUAwAACLZBoHr26D9eMnjYdwLsPwAAAD9WAgAAAAAAAAGdFgAAlAMAAGN17nG43ug/Qq3ab/EA7D8AAAA/VgIAAAAAAAABnhYAAJQDAAC+NJtD9sboP0Kt2m/xAOw/AAAAP1YCAAAAAAAAAZ8WAACUAwAACdRy3dOs6D/YmGTN1/rrPwAAAD91AgAAAAAAAAGgFgAAlAMAAF4DNZPhk+g/vRPHZFH56z8AAAA/dQIAAAAAAAABoRYAAJQDAACIYmK9/nToP22E7iq+9Os/AAAAP3UCAAAAAAAAAaIWAACUAwAAulF6A0xX6D9S/1DCN/PrPwAAAD+UAgAAAAAAAAGjFgAAlAMAAO1AkkmZOeg/Uv9Qwjfz6z8AAAA/lAIAAAAAAAABpBYAAJQDAAAnwJSrFh3oPwJweIik7us/AAAAP5QCAAAAAAAAAaUWAACUAwAASY/XuQP95z84erNZsfHrPwAAAD+kAgAAAAAAAAGmFgAAlAMAAGteGsjw3Oc/OHqzWbHx6z8AAAA/pAIAAAAAAAABpxYAAJQDAAB0fZ2CTbnnP+fq2h8e7es/AAAAP8MCAAAAAAAAAagWAACUAwAAjrz1dAqY5z+y4J9OEerrPwAAAD/DAgAAAAAAAAGpFgAAlAMAAKf7TWfHduc/YVHHFH7l6z8AAAA/wwIAAAAAAAABqhYAAJQDAADKypB1tFbnP2FRxxR+5es/AAAAP9MCAAAAAAAAAasWAACUAwAA7ZnTg6E25z8rR4xDceLrPwAAAD/TAgAAAAAAAAGsFgAAlAMAABf5AK6+F+c/wTIWoVfc6z8AAAA/8gIAAAAAAAABrRYAAJQDAAAnqG6ES/XmP/Y8UXJk3+s/AAAAP/ICAAAAAAAAAa4WAACUAwAAOlfcWtjS5j+lrXg40drrPwAAAD8CAwAAAAAAAAGvFgAAlAMAAEoGSjFlsOY/iyjbz0rZ6z8AAAA/AgMAAAAAAAABsBYAAJQDAABdtbcH8o3mP4so289K2es/AAAAPxEDAAAAAAAAAbEWAACUAwAAdvQP+q5s5j9woz1nxNfrPwAAAD8RAwAAAAAAAAGyFgAAlAMAAJEzaOxrS+Y/IBRlLTHT6z8AAAA/MQMAAAAAAAABsxYAAJQDAACRwgCLmCbmPzuZApa31Os/AAAAPzEDAAAAAAAAAbQWAACUAwAAisGuDZUA5j87mQKWt9TrPwAAAD8xAwAAAAAAAAG1FgAAlAMAAILAXJCR2uU/IBRlLTHT6z8AAAA/UAMAAAAAAAABthYAAJQDAACd/7SCTrnlP+sJKlwk0Os/AAAAP1ADAAAAAAAAAbcWAACUAwAAtj4NdQuY5T+belEikcvrPwAAAD9QAwAAAAAAAAG4FgAAlAMAAOktJbtYeuU/tv/uihfN6z8AAAA/bwMAAAAAAAABuRYAAJQDAADzTKh1tVblPwWPx8Sq0es/AAAAP28DAAAAAAAAAboWAACUAwAA+2srMBIz5T87mQKWt9TrPwAAAD9vAwAAAAAAAAG7FgAAlAMAAPz6w84+DuU/BY/HxKrR6z8AAAA/jgMAAAAAAAABvBYAAJQDAAAfygbdK+7kP7b/7ooXzes/AAAAP44DAAAAAAAAAb0WAACUAwAASik0B0nP5D+A9bO5CsrrPwAAAD+OAwAAAAAAAAG+FgAAlAMAAHWIYTFmsOQ/m3pRIpHL6z8AAAA/ngMAAAAAAAABvxYAAJQDAABthw+0YorkP9CEjPOdzus/AAAAP54DAAAAAAAAAcAWAACUAwAAXfbSGi9j5D87mQKWt9TrPwAAAD+9AwAAAAAAAAHBFgAAlAMAAFf1gJ0rPeQ/O5kClrfU6z8AAAA/vQMAAAAAAAABwhYAAJQDAABnpO5zuBrkP3CjPWfE1+s/AAAAP70DAAAAAAAAAcMWAACUAwAAeVNcSkX44z87mQKWt9TrPwAAAD/dAwAAAAAAAAHEFgAAlAMAAJsin1gy2OM/wTIWoVfc6z8AAAA/3QMAAAAAAAABxRYAAJQDAACMkWK//rDjP6WteDjR2us/AAAAP90DAAAAAAAAAcYWAACUAwAAlrDleVuN4z/2PFFyZN/rPwAAAD/8AwAAAAAAAAHHFgAAlAMAALh/KIhIbeM/wTIWoVfc6z8AAAA//AMAAAAAAAAByBYAAJQDAADy/irqxVDjP8EyFqFX3Os/AAAAP/wDAAAAAAAAAckWAACUAwAAHV5YFOMx4z/2PFFyZN/rPwAAAD8LBAAAAAAAAAHKFgAAlAMAABVdBpffC+M/K0eMQ3Hi6z8AAAA/CwQAAAAAAAAByxYAAJQDAAAGzMn9q+TiPytHjENx4us/AAAAPykEAAAAAAAAAcwWAACUAwAA/sp3gKi+4j9hUccUfuXrPwAAAD8pBAAAAAAAAAHNFgAAlAMAAO85O+d0l+I/suCfThHq6z8AAAA/KQQAAAAAAAABzhYAAJQDAADxyNOFoXLiP+fq2h8e7es/AAAAP0gEAAAAAAAAAc8WAACUAwAA4DeX7G1L4j/NZT23l+vrPwAAAD9IBAAAAAAAAAHQFgAAlAMAANKmWlM6JOI/5+raHx7t6z8AAAA/SAQAAAAAAAAB0RYAAJQDAACi1XNKRvjhP+fq2h8e7es/AAAAP2cEAAAAAAAAAdIWAACUAwAAaXSiJSLL4T8CcHiIpO7rPwAAAD9nBAAAAAAAAAHTFgAAlAMAACiD5uTNnOE/Uv9Qwjfz6z8AAAA/ZwQAAAAAAAAB1BYAAJQDAAAJ0tQTOnPhP1L/UMI38+s/AAAAP3cEAAAAAAAAAdUWAACUAwAA4ZDYJnZI4T+HCYyTRPbrPwAAAD93BAAAAAAAAAHWFgAAlAMAAKkvBwJSG+E/vRPHZFH56z8AAAA/lgQAAAAAAAAB1xYAAJQDAAA+brY1DefgPycoPQdr/+s/AAAAP5YEAAAAAAAAAdgWAACUAwAA5sw6oSi14D9eMnjYdwLsPwAAAD+mBAAAAAAAAAHZFgAAlAMAAJS7qSh0hOA/Jyg9B2v/6z8AAAA/pgQAAAAAAAAB2hYAAJQDAABseq07sFngP/IdAjZe/Os/AAAAP7UEAAAAAAAAAdsWAACUAwAAPanGMrwt4D8No5+e5P3rPwAAAD+1BAAAAAAAAAHcFgAAlAMAAARI9Q2YAOA/Jyg9B2v/6z8AAAA/1QQAAAAAAAAB3RYAAJQDAAB4jZ1iJ6LfPycoPQdr/+s/AAAAP9UEAAAAAAAAAd4WAACUAwAABMv6GN9H3z8No5+e5P3rPwAAAD/VBAAAAAAAAAHfFgAAlAMAALRIAj9X8t4/Qq3ab/EA7D8AAAA/9AQAAAAAAAAB4BYAAJQDAACWJokM8KPeP9iYZM3X+us/AAAAP/QEAAAAAAAAAeEWAACUAwAAZuQ6oihT3j+ijin8yvfrPwAAAD/0BAAAAAAAAAHiFgAAlAMAAFrilqchB94/bYTuKr706z8AAAA/AwUAAAAAAAAB4xYAAJQDAAA6wB11urjdP1L/UMI38+s/AAAAPwMFAAAAAAAAAeQWAACUAwAATv4j6nNx3T/n6tofHu3rPwAAAD8jBQAAAAAAAAHlFgAAlAMAAIJ81M7tLt0/5+raHx7t6z8AAAA/IwUAAAAAAAAB5hYAAJQDAAA4+y1yaf/cP81lPbeX6+s/AAAAPyMFAAAAAAAAAecWAACUAwAAAJpcTUXS3D/NZT23l+vrPwAAAD9CBQAAAAAAAAHoFgAAlAMAAMg4iyghpdw/zWU9t5fr6z8AAAA/QgUAAAAAAAAB6RYAAJQDAACg9447XXrcPxz1FfEq8Os/AAAAP0IFAAAAAAAAAeoWAACUAwAAmPY8vllU3D+ijin8yvfrPwAAAD9hBQAAAAAAAAHrFgAAlAMAALI1lbAWM9w/DaOfnuT96z8AAAA/YQUAAAAAAAAB7BYAAJQDAAAO9UGCVBvcP8dG7nqRCOw/AAAAP2EFAAAAAAAAAe0WAACUAwAAetTDi/IF3D+eb9q/xBTsPwAAAD9xBQAAAAAAAAHuFgAAlAMAAPjTGs3w8ts/+DHaD5go7D8AAAA/cQUAAAAAAAAB7xYAAJQDAAB003EO79/bP/QSi9ORRew/AAAAP5AFAAAAAAAAAfAWAACUAwAA7tLIT+3M2z9cCLI5pWjsPwAAAD+QBQAAAAAAAAHxFgAAlAMAAJwynzgMwds/sqtiTXKZ7D8AAAA/oAUAAAAAAAAB8hYAAJQDAABq0h+R67nbP4K1/1Wfwuw/AAAAP6AFAAAAAAAAAfMWAACUAwAAKlLLsWqw2z9vRDrHUu3sPwAAAD+vBQAAAAAAAAH0FgAAlAMAAOjRdtLppts/kN2vCRMb7T8AAAA/rwUAAAAAAAAB9RYAAJQDAACWMU27CJvbP7J2JUzTSO0/AAAAP88FAAAAAAAAAfYWAACUAwAAVLH424eR2z9OdoeD827tPwAAAD/PBQAAAAAAAAH3FgAAlAMAABIxpPwGiNs/A/uGI5qW7T8AAAA/zwUAAAAAAAAB+BYAAJQDAADy8PmMRoPbP/CJwZRNwe0/AAAAP94FAAAAAAAAAfkWAACUAwAAwJB65SV82z+MiSPMbeftPwAAAD/eBQAAAAAAAAH6FgAAlAMAAJ5Q0HVld9s/vHQPYXQH7j8AAAA//QUAAAAAAAAB+xYAAJQDAACeUNB1ZXfbP+5f+/V6J+4/AAAAP/0FAAAAAAAAAfwWAACUAwAAsHClrcV52z+ZsdN/4T/uPwAAAD/9BQAAAAAAAAH9FgAAlAMAAOLQJFXmgNs/v2mY/qdQ7j8AAAA/HQYAAAAAAAAB/hYAAJQDAAASMaT8BojbPzWxNbcBZu4/AAAAPx0GAAAAAAAAAf8WAACUAwAAZNHNE+iT2z8K2iH8NHLuPwAAAD8dBgAAAAAAAAEAFwAAlAMAAMaRzGIpots/QORczUF17j8AAAA/OwYAAAAAAAABARcAAJQDAABq0h+R67nbP+ACDkFofu4/AAAAPzsGAAAAAAAAAQIXAACUAwAAIDNI9w3U2z8VDUkSdYHuPwAAAD87BgAAAAAAAAEDFwAAlAMAADhUb6xx/Ns/IEBwKLWQ7j8AAAA/WgYAAAAAAAABBBcAAJQDAABwtUDRlSncP6fZgzNVmO4/AAAAP1oGAAAAAAAAAQUXAACUAwAA2naRndpd3D/d474EYpvuPwAAAD9aBgAAAAAAAAEGFwAAlAMAAHSYYRFAmdw/3eO+BGKb7j8AAAA/agYAAAAAAAABBxcAAJQDAAAAmlxNRdLcP93jvgRim+4/AAAAP2oGAAAAAAAAAQgXAACUAwAAiptXiUoL3T+n2YMzVZjuPwAAAD+JBgAAAAAAAAEJFwAAlAMAAAZ9fY3vQd0/p9mDM1WY7j8AAAA/iQYAAAAAAAABChcAAJQDAACAXqORlHjdPxLu+dVunu4/AAAAP4kGAAAAAAAAAQsXAACUAwAAOsAddbq43T8S7vnVbp7uPwAAAD+oBgAAAAAAAAEMFwAAlAMAAAhCbZBA+90/3eO+BGKb7j8AAAA/qAYAAAAAAAABDRcAAJQDAADi45HjJkDeP93jvgRim+4/AAAAP6gGAAAAAAAAAQ4XAACUAwAAsGXh/qyC3j9ifdIPAqPuPwAAAD/IBgAAAAAAAAEPFwAAlAMAACpHBwNSud4/5hbmGqKq7j8AAAA/yAYAAAAAAAABEBcAAJQDAACUCFjPlu3eP2yw+SVCsu4/AAAAP8gGAAAAAAAAAREXAACUAwAAQkr9elwr3z8oVEgC77zuPwAAAD/XBgAAAAAAAAESFwAAlAMAANxrze7BZt8/eOMgPILB7j8AAAA/1wYAAAAAAAABExcAAJQDAACGrXKah6TfP8hy+XUVxu4/AAAAP/YGAAAAAAAAARQXAACUAwAAIs9CDu3f3z8yh28YL8zuPwAAAD/2BgAAAAAAAAEVFwAAlAMAAE5YNAlJC+A/ghZIUsLQ7j8AAAA/BgcAAAAAAAABFhcAAJQDAAADuVxvayXgPzy6li5v2+4/AAAAPwYHAAAAAAAAARcXAACUAwAA0MlEKR5D4D9I7b1Er+ruPwAAAD8WBwAAAAAAAAEYFwAAlAMAAJ7aLOPQYOA/sgE058jw7j8AAAA/FgcAAAAAAAABGRcAAJQDAACFm9TwE4LgP1Ig5Vrv+e4/AAAAPzUHAAAAAAAAARoXAACUAwAAe3xRNrel4D/YufhljwHvPwAAAD81BwAAAAAAAAEbFwAAlAMAAGnN418qyOA/YFMMcS8J7z8AAAA/NQcAAAAAAAABHBcAAJQDAABXHnaJnergP8pnghNJD+8/AAAAP1QHAAAAAAAAAR0XAACUAwAAXx/IBqEQ4T8a91pN3BPvPwAAAD9UBwAAAAAAAAEeFwAAlAMAAHZA77sEOeE/oJBuWHwb7z8AAAA/VAcAAAAAAAABHxcAAJQDAACmEdbE+GThP9aaqSmJHu8/AAAAP3MHAAAAAAAAASAXAACUAwAAzlLSsbyP4T/WmqkpiR7vPwAAAD9zBwAAAAAAAAEhFwAAlAMAABjUeA5Bv+E/CqXk+pUh7z8AAAA/cwcAAAAAAAABIhcAAJQDAAA2hYrf1OjhPwql5PqVIe8/AAAAP4MHAAAAAAAAASMXAACUAwAATqaxlDgR4j/wH0eSDyDvPwAAAD+DBwAAAAAAAAEkFwAAlAMAAE0XGfYLNuI/JiqCYxwj7z8AAAA/ogcAAAAAAAABJRcAAJQDAACFeOoaMGPiP1o0vTQpJu8/AAAAP6IHAAAAAAAAASYXAACUAwAAvtm7P1SQ4j/gzdA/yS3vPwAAAD+iBwAAAAAAAAEnFwAAlAMAANX64vS3uOI/MF2peVwy7z8AAAA/wgcAAAAAAAABKBcAAJQDAADL2186W9ziP5pxHxx2OO8/AAAAP8IHAAAAAAAAASkXAACUAwAAspwHSJ794j+29ryE/DnvPwAAAD/CBwAAAAAAAAEqFwAAlAMAALENb6lxIuM/BoaVvo8+7z8AAAA/0QcAAAAAAAABKxcAAJQDAADJLpZe1UrjP7b2vIT8Oe8/AAAAP9EHAAAAAAAAASwXAACUAwAA0C/o29hw4z+29ryE/DnvPwAAAD/wBwAAAAAAAAEtFwAAlAMAAMcQZSF8lOM/7AD4VQk97z8AAAA/8AcAAAAAAAABLhcAAJQDAACcsTf3XrPjP7b2vIT8Oe8/AAAAP/AHAAAAAAAAAS8XAACUAwAApLKJdGLZ4z+29ryE/DnvPwAAAD8QCAAAAAAAAAEwFwAAlAMAAKMj8dU1/uM/7AD4VQk97z8AAAA/EAgAAAAAAAABMRcAAJQDAAC6RBiLmSbkPzqQ0I+cQe8/AAAAPxAIAAAAAAAAATIXAACUAwAAsSWV0DxK5D9wmgthqUTvPwAAAD8vCAAAAAAAAAEzFwAAlAMAAK6W/DEQb+Q/OpDQj5xB7z8AAAA/LwgAAAAAAAABNBcAAJQDAACtB2ST45PkPwaGlb6PPu8/AAAAPy8IAAAAAAAAATUXAACUAwAAtQi2EOe55D8GhpW+jz7vPwAAAD8/CAAAAAAAAAE2FwAAlAMAAKzpMlaK3eQ/IAszJxZA7z8AAAA/PwgAAAAAAAABNxcAAJQDAACrWpq3XQLlPzqQ0I+cQe8/AAAAP10IAAAAAAAAATgXAACUAwAAu+vWUJEp5T8gCzMnFkDvPwAAAD9dCAAAAAAAAAE5FwAAlAMAAOIs0z1VVOU/BoaVvo8+7z8AAAA/bAgAAAAAAAABOhcAAJQDAADpLSW7WHrlPwaGlb6PPu8/AAAAP2wIAAAAAAAAATsXAACUAwAA8C53OFyg5T8GhpW+jz7vPwAAAD98CAAAAAAAAAE8FwAAlAMAAO+f3pkvxeU/tva8hPw57z8AAAA/fAgAAAAAAAABPRcAAJQDAAA4IYX2s/TlPwaGlb6PPu8/AAAAP5sIAAAAAAAAAT4XAACUAwAAcYJWG9gh5j86kNCPnEHvPwAAAD+bCAAAAAAAAAE/FwAAlAMAAIATk7QLSeY/pqRGMrZH7z8AAAA/mwgAAAAAAAABQBcAAJQDAABtZCXefmvmP/YzH2xJTO8/AAAAP7sIAAAAAAAAAUEXAACUAwAAZUWiIyKP5j8sPlo9Vk/vPwAAAD+7CAAAAAAAAAFCFwAAlAMAAJUWiSwWu+Y/YEiVDmNS7z8AAAA/uwgAAAAAAAABQxcAAJQDAADNd1pROujmP8xcC7F8WO8/AAAAP9oIAAAAAAAAAUQXAACUAwAA5ZiBBp4Q5z82cYFTll7vPwAAAD/aCAAAAAAAAAFFFwAAlAMAAPMpvp/RN+c/hgBajSlj7z8AAAA/2ggAAAAAAAABRhcAAJQDAAALS+VUNWDnP7wKlV42Zu8/AAAAP+kIAAAAAAAAAUcXAACUAwAAQ6y2eVmN5z/yFNAvQ2nvPwAAAD/pCAAAAAAAAAFIFwAAlAMAAFzN3S69tec/QqSoadZt7z8AAAA/CQkAAAAAAAABSRcAAJQDAACDDtobgeDnP3au4zrjcO8/AAAAPwkJAAAAAAAAAUoXAACUAwAA3a9VsGUS6D8YzZSuCXrvPwAAAD8YCQAAAAAAAAFLFwAAlAMAACYx/AzqQeg/1HDjiraE7z8AAAA/GAkAAAAAAAABTBcAAJQDAAA1wjimHWnoPyQAvMRJie8/AAAAPygJAAAAAAAAAU0XAACUAwAARFN1P1GQ6D+OFDJnY4/vPwAAAD8oCQAAAAAAAAFOFwAAlAMAAGQEhxDlueg/FK5FcgOX7z8AAAA/OAkAAAAAAAABTxcAAJQDAAC9pQKlyevoP2Q9HqyWm+8/AAAAPzgJAAAAAAAAAVAXAACUAwAA9QbUye0Y6T8e4WyIQ6bvPwAAAD9XCQAAAAAAAAFRFwAAlAMAAA0o+35RQek/pHqAk+Ot7z8AAAA/VwkAAAAAAAABUhcAAJQDAAAMmWLgJGbpPyoUlJ6Dte8/AAAAP2YJAAAAAAAAAVMXAACUAwAARPozBUmT6T+uraepI73vPwAAAD9mCQAAAAAAAAFUFwAAlAMAAHXLGg49v+k/rq2nqSO97z8AAAA/dgkAAAAAAAABVRcAAJQDAACsLOwyYezpP+S34nowwO8/AAAAP3YJAAAAAAAAAVYXAACUAwAA1W3oHyUX6j80R7u0w8TvPwAAAD+VCQAAAAAAAAFXFwAAlAMAAC4PZLQJSeo/oFsxV93K7z8AAAA/lQkAAAAAAAABWBcAAJQDAABXUGChzXPqP7rgzr9jzO8/AAAAP5UJAAAAAAAAAVkXAACUAwAAZeGcOgGb6j8KcKf59tDvPwAAAD+1CQAAAAAAAAFaFwAAlAMAAG3i7rcEweo/QHriygPU7z8AAAA/tQkAAAAAAAABWxcAAJQDAADXoz+ESfXqP3SEHZwQ1+8/AAAAP7UJAAAAAAAAAVwXAACUAwAAJ7XQ/P0l6z90hB2cENfvPwAAAD/UCQAAAAAAAAFdFwAAlAMAAE/2zOnBUOs/QHriygPU7z8AAAA/1AkAAAAAAAABXhcAAJQDAABX9x5nxXbrP3SEHZwQ1+8/AAAAP9QJAAAAAAAAAV8XAACUAwAAd6gwOFmg6z+QCbsEl9jvPwAAAD/jCQAAAAAAAAFgFwAAlAMAAK8JAl19zes/xhP21aPb7z8AAAA/4wkAAAAAAAABYRcAAJQDAADh2uhlcfnrP5AJuwSX2O8/AAAAPwMKAAAAAAAAAWIXAACUAwAA72sl/6Qg7D/GE/bVo9vvPwAAAD8DCgAAAAAAAAFjFwAAlAMAAA0dN9A4Suw/FKPODzfg7z8AAAA/AwoAAAAAAAABZBcAAJQDAAAVHolNPHDsP4C3RLJQ5u8/AAAAPyIKAAAAAAAAAWUXAACUAwAAI6/F5m+X7D+2wX+DXenvPwAAAD8iCgAAAAAAAAFmFwAAlAMAABMAWBDjuew/gLdEslDm7z8AAAA/IgoAAAAAAAABZxcAAJQDAAARcb9xtt7sP4C3RLJQ5u8/AAAAP0EKAAAAAAAAAWgXAACUAwAAKZLmJhoH7T+2wX+DXenvPwAAAD9BCgAAAAAAAAFpFwAAlAMAADkjI8BNLu0/tsF/g13p7z8AAAA/QQoAAAAAAAABahcAAJQDAAAf5MrNkE/tP4C3RLJQ5u8/AAAAP1EKAAAAAAAAAWsXAACUAwAA5WTIaxNs7T9KrQnhQ+PvPwAAAD9RCgAAAAAAAAFsFwAAlAMAAJnF8NE1hu0/gLdEslDm7z8AAAA/ZQoAAAAAAAABbRcAAJQDAABvZsOnGKXtP9JGHezj6u8/AAAAP2UKAAAAAAAAAW4XAACUAwAAXbdV0YvH7T/SRh3s4+rvPwAAAD91CgAAAAAAAAFvFwAAlAMAAEsI6Pr+6e0/BlFYvfDt7z8AAAA/dQoAAAAAAAABcBcAAJQDAAAjqbrQ4QjuP9JGHezj6u8/AAAAP4QKAAAAAAAAAXEXAACUAwAA1wnjNgQj7j/SRh3s4+rvPwAAAD+ECgAAAAAAAAFyFwAAlAMAAHO6S0mWOe4/0kYd7OPq7z8AAAA/pAoAAAAAAAABcxcAAJQDAAAX+553WFHuP9JGHezj6u8/AAAAP6QKAAAAAAAAAXQXAACUAwAA1eux+aps7j8GUVi98O3vPwAAAD+kCgAAAAAAAAF1FwAAlAMAAJHcxHv9h+4/BlFYvfDt7z8AAAA/wwoAAAAAAAABdhcAAJQDAAA1HRiqv5/uP9JGHezj6u8/AAAAP8MKAAAAAAAAAXcXAACUAwAAwa2rhPGz7j+At0SyUObvPwAAAD/DCgAAAAAAAAF4FwAAlAMAADOOfwuTxO4/+h0xp7De7z8AAAA/0goAAAAAAAABeRcAAJQDAACf3mh2BNTuP/odMaew3u8/AAAAP9IKAAAAAAAAAXoXAACUAwAA+Q59qRXh7j+qjlhtHdrvPwAAAD/yCgAAAAAAAAF7FwAAlAMAAEUfvKTG6+4/JvVEYn3S7z8AAAA/8goAAAAAAAABfBcAAJQDAAB3fztM5/LuP6BbMVfdyu8/AAAAP/IKAAAAAAAAAX0XAACUAwAAt/+PK2j87j96o2zYFrrvPwAAAD8RCwAAAAAAAAF+FwAAlAMAAOHPJLdYAu8/bnBFwtaq7z8AAAA/EQsAAAAAAAABfxcAAJQDAAAxcE7OOQ7vPxSuRXIDl+8/AAAAPxELAAAAAAAAAYAXAACUAwAAa2C4kYoW7z9O189/Fn3vPwAAAD8wCwAAAAAAAAGBFwAAlAMAAL0A4qhrIu8/hgBajSlj7z8AAAA/MAsAAAAAAAABghcAAJQDAAD/gDaI7CvvPyw+Wj1WT+8/AAAAPzALAAAAAAAAAYMXAACUAwAAQwGLZ2017z+29ryE/DnvPwAAAD9PCwAAAAAAAAGEFwAAlAMAAIOB30buPu8/rMOVbrwq7z8AAAA/TwsAAAAAAAABhRcAAJQDAAC9cUkKP0fvP6CQblh8G+8/AAAAP08LAAAAAAAAAYYXAACUAwAA7dHIsV9O7z/k7B98zxDvPwAAAD9vCwAAAAAAAAGHFwAAlAMAABeiXT1QVO8/KknRnyIG7z8AAAA/bwsAAAAAAAABiBcAAJQDAAAxUh2R4FfvPzibR/Jo+O4/AAAAP28LAAAAAAAAAYkXAACUAwAAWSKyHNFd7z9I7b1Er+ruPwAAAD9+CwAAAAAAAAGKFwAAlAMAAHtiXIyRYu8/PLqWLm/b7j8AAAA/fgsAAAAAAAABixcAAJQDAACbogb8UWfvP0LZ5Wp1vu4/AAAAP54LAAAAAAAAAYwXAACUAwAAs1LGT+Jq7z8sc5c+9Z/uPwAAAD+eCwAAAAAAAAGNFwAAlAMAAM0ChqNybu8/ZZwhTAiG7j8AAAA/ngsAAAAAAAABjhcAAJQDAADlskX3AnLvP4RADvGUau4/AAAAP60LAAAAAAAAAY8XAACUAwAA99IaL2N07z+/aZj+p1DuPwAAAD+tCwAAAAAAAAGQFwAAlAMAAAXz72bDdu8/Lp1d3cc57j8AAAA/zAsAAAAAAAABkRcAAJQDAAAF8+9mw3bvPyNqNseHKu4/AAAAP8wLAAAAAAAAAZIXAACUAwAAFxPFniN57z8XNw+xRxvuPwAAAD/cCwAAAAAAAAGTFwAAlAMAACUzmtaDe+8/XJPA1JoQ7j8AAAA/3AsAAAAAAAABlBcAAJQDAAAvw4Tys3zvP9f5rMn6CO4/AAAAP+wLAAAAAAAAAZUXAACUAwAAL8OE8rN87z9RYJm+WgHuPwAAAD/sCwAAAAAAAAGWFwAAlAMAAC/DhPKzfO8/sUHoSjT47T8AAAA/CwwAAAAAAAABlxcAAJQDAAAvw4Tys3zvP/admW6H7e0/AAAAPwsMAAAAAAAAAZgXAACUAwAAL8OE8rN87z87+kqS2uLtPwAAAD8LDAAAAAAAAAGZFwAAlAMAAC/DhPKzfO8/gVb8tS3Y7T8AAAA/KgwAAAAAAAABmhcAAJQDAAAvw4Tys3zvP/u86KqN0O0/AAAAPyoMAAAAAAAAAZsXAACUAwAAHaOvulN67z8llPxlWsTtPwAAAD8qDAAAAAAAAAGcFwAAlAMAAA+D2oLzd+8/a/Ctia257T8AAAA/OgwAAAAAAAABnRcAAJQDAAAF8+9mw3bvP/OoENFTpO0/AAAAPzoMAAAAAAAAAZ4XAACUAwAA99IaL2N07z+Z5hCBgJDtPwAAAD9ZDAAAAAAAAAGfFwAAlAMAAM0ChqNybu8/cy5MArp/7T8AAAA/WQwAAAAAAAABoBcAAJQDAAC74rBrEmzvP052h4Pzbu0/AAAAP1kMAAAAAAAAAaEXAACUAwAAozLxF4Jo7z9DQ2Bts1/tPwAAAD+GDAAAAAAAAAGiFwAAlAMAAImCMcTxZO8/OBA5V3NQ7T8AAAA/hgwAAAAAAAABoxcAAJQDAABjspw4AV/vPy3dEUEzQe0/AAAAP4YMAAAAAAAAAaQXAACUAwAAOeIHrRBZ7z+mQ/41kzntPwAAAD+mDAAAAAAAAAGlFwAAlAMAAP/xnem/UO8/Oy+Ik3kz7T8AAAA/pgwAAAAAAAABphcAAJQDAAC9cUkKP0fvP+qfr1nmLu0/AAAAP6YMAAAAAAAAAacXAACUAwAAe/H0Kr497z+bENcfUyrtPwAAAD+1DAAAAAAAAAGoFwAAlAMAACHB4PesMO8/ZQacTkYn7T8AAAA/tQwAAAAAAAABqRcAAJQDAACdwDc5qx3vPzD8YH05JO0/AAAAP9QMAAAAAAAAAaoXAACUAwAAK+BjsgkN7z+Q3a8JExvtPwAAAD/UDAAAAAAAAAGrFwAAlAMAALf/jyto/O4/Jck5Z/kU7T8AAAA/5AwAAAAAAAABrBcAAJQDAABTP5HcJu7uP58vJlxZDe0/AAAAP+QMAAAAAAAAAa0XAACUAwAA836SjeXf7j//EHXoMgTtPwAAAD/0DAAAAAAAAAGuFwAAlAMAAI++kz6k0e4/endh3ZL87D8AAAA/9AwAAAAAAAABrxcAAJQDAAADLgBkcr3uP4nJ1y/Z7uw/AAAAPxMNAAAAAAAAAbAXAACUAwAAG21YVi+c7j9/lrAZmd/sPwAAAD8TDQAAAAAAAAGxFwAAlAMAAGmbyI45Xe4/MiYnHAy+7D8AAAA/Ew0AAAAAAAABshcAAJQDAABpm8iOOV3uPzImJxwMvuw/AAAAPyMNAAAAAAAAAbMXAACUAwAAaZvIjjld7j8yJiccDL7sPwAAAD8jDQAAAAAAAAG0FwAAlAMAAGmbyI45Xe4/MiYnHAy+7D8AAAA/Qg0AAAAAAAAL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1801</TotalTime>
  <Words>678</Words>
  <Application>Microsoft Macintosh PowerPoint</Application>
  <PresentationFormat>Custom</PresentationFormat>
  <Paragraphs>89</Paragraphs>
  <Slides>13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Cambria Math</vt:lpstr>
      <vt:lpstr>Euphemia</vt:lpstr>
      <vt:lpstr>Math 16x9</vt:lpstr>
      <vt:lpstr>Heapsort and Priority Queues</vt:lpstr>
      <vt:lpstr>Reminder: Heaps and Heap Operations </vt:lpstr>
      <vt:lpstr>Heapsort Algorithm</vt:lpstr>
      <vt:lpstr>Heapsort Algorithm</vt:lpstr>
      <vt:lpstr>PowerPoint Presentation</vt:lpstr>
      <vt:lpstr>PowerPoint Presentation</vt:lpstr>
      <vt:lpstr>Priority queue</vt:lpstr>
      <vt:lpstr>Implementing Maximum and Extract-Max</vt:lpstr>
      <vt:lpstr>Implementing Increase Key</vt:lpstr>
      <vt:lpstr>PowerPoint Presentation</vt:lpstr>
      <vt:lpstr>Implementing Increase-Key</vt:lpstr>
      <vt:lpstr>Implementing Insert</vt:lpstr>
      <vt:lpstr>Example of Priority Queue Operations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Asymptotic Complexity</dc:title>
  <dc:creator>Ergun, Funda</dc:creator>
  <cp:lastModifiedBy>Microsoft Office User</cp:lastModifiedBy>
  <cp:revision>82</cp:revision>
  <dcterms:created xsi:type="dcterms:W3CDTF">2017-07-14T14:41:00Z</dcterms:created>
  <dcterms:modified xsi:type="dcterms:W3CDTF">2019-07-27T00:15:30Z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